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wmf" ContentType="image/x-wmf"/>
  <Default Extension="emf" ContentType="image/x-emf"/>
  <Override PartName="/ppt/diagrams/quickStyle1.xml" ContentType="application/vnd.openxmlformats-officedocument.drawingml.diagramStyl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layout1.xml" ContentType="application/vnd.openxmlformats-officedocument.drawingml.diagramLayout+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aveSubsetFonts="1">
  <p:sldMasterIdLst>
    <p:sldMasterId id="2147483726" r:id="rId1"/>
  </p:sldMasterIdLst>
  <p:notesMasterIdLst>
    <p:notesMasterId r:id="rId17"/>
  </p:notesMasterIdLst>
  <p:handoutMasterIdLst>
    <p:handoutMasterId r:id="rId18"/>
  </p:handoutMasterIdLst>
  <p:sldIdLst>
    <p:sldId id="1230" r:id="rId2"/>
    <p:sldId id="1155" r:id="rId3"/>
    <p:sldId id="1220" r:id="rId4"/>
    <p:sldId id="1229" r:id="rId5"/>
    <p:sldId id="1219" r:id="rId6"/>
    <p:sldId id="1221" r:id="rId7"/>
    <p:sldId id="1223" r:id="rId8"/>
    <p:sldId id="1231" r:id="rId9"/>
    <p:sldId id="1227" r:id="rId10"/>
    <p:sldId id="1192" r:id="rId11"/>
    <p:sldId id="1208" r:id="rId12"/>
    <p:sldId id="1232" r:id="rId13"/>
    <p:sldId id="1040" r:id="rId14"/>
    <p:sldId id="1233" r:id="rId15"/>
    <p:sldId id="1234" r:id="rId16"/>
  </p:sldIdLst>
  <p:sldSz cx="10801350" cy="6858000"/>
  <p:notesSz cx="6797675" cy="9928225"/>
  <p:defaultTextStyle>
    <a:defPPr>
      <a:defRPr lang="zh-TW"/>
    </a:defPPr>
    <a:lvl1pPr algn="l" rtl="0" eaLnBrk="0" fontAlgn="base" hangingPunct="0">
      <a:spcBef>
        <a:spcPct val="0"/>
      </a:spcBef>
      <a:spcAft>
        <a:spcPct val="0"/>
      </a:spcAft>
      <a:defRPr kumimoji="1" b="1" kern="1200">
        <a:solidFill>
          <a:schemeClr val="tx1"/>
        </a:solidFill>
        <a:latin typeface="Arial" panose="020B0604020202020204" pitchFamily="34" charset="0"/>
        <a:ea typeface="新細明體" panose="02020500000000000000" pitchFamily="18" charset="-120"/>
        <a:cs typeface="+mn-cs"/>
      </a:defRPr>
    </a:lvl1pPr>
    <a:lvl2pPr marL="457200" algn="l" rtl="0" eaLnBrk="0" fontAlgn="base" hangingPunct="0">
      <a:spcBef>
        <a:spcPct val="0"/>
      </a:spcBef>
      <a:spcAft>
        <a:spcPct val="0"/>
      </a:spcAft>
      <a:defRPr kumimoji="1" b="1" kern="1200">
        <a:solidFill>
          <a:schemeClr val="tx1"/>
        </a:solidFill>
        <a:latin typeface="Arial" panose="020B0604020202020204" pitchFamily="34" charset="0"/>
        <a:ea typeface="新細明體" panose="02020500000000000000" pitchFamily="18" charset="-120"/>
        <a:cs typeface="+mn-cs"/>
      </a:defRPr>
    </a:lvl2pPr>
    <a:lvl3pPr marL="914400" algn="l" rtl="0" eaLnBrk="0" fontAlgn="base" hangingPunct="0">
      <a:spcBef>
        <a:spcPct val="0"/>
      </a:spcBef>
      <a:spcAft>
        <a:spcPct val="0"/>
      </a:spcAft>
      <a:defRPr kumimoji="1" b="1" kern="1200">
        <a:solidFill>
          <a:schemeClr val="tx1"/>
        </a:solidFill>
        <a:latin typeface="Arial" panose="020B0604020202020204" pitchFamily="34" charset="0"/>
        <a:ea typeface="新細明體" panose="02020500000000000000" pitchFamily="18" charset="-120"/>
        <a:cs typeface="+mn-cs"/>
      </a:defRPr>
    </a:lvl3pPr>
    <a:lvl4pPr marL="1371600" algn="l" rtl="0" eaLnBrk="0" fontAlgn="base" hangingPunct="0">
      <a:spcBef>
        <a:spcPct val="0"/>
      </a:spcBef>
      <a:spcAft>
        <a:spcPct val="0"/>
      </a:spcAft>
      <a:defRPr kumimoji="1" b="1" kern="1200">
        <a:solidFill>
          <a:schemeClr val="tx1"/>
        </a:solidFill>
        <a:latin typeface="Arial" panose="020B0604020202020204" pitchFamily="34" charset="0"/>
        <a:ea typeface="新細明體" panose="02020500000000000000" pitchFamily="18" charset="-120"/>
        <a:cs typeface="+mn-cs"/>
      </a:defRPr>
    </a:lvl4pPr>
    <a:lvl5pPr marL="1828800" algn="l" rtl="0" eaLnBrk="0" fontAlgn="base" hangingPunct="0">
      <a:spcBef>
        <a:spcPct val="0"/>
      </a:spcBef>
      <a:spcAft>
        <a:spcPct val="0"/>
      </a:spcAft>
      <a:defRPr kumimoji="1" b="1" kern="1200">
        <a:solidFill>
          <a:schemeClr val="tx1"/>
        </a:solidFill>
        <a:latin typeface="Arial" panose="020B0604020202020204" pitchFamily="34" charset="0"/>
        <a:ea typeface="新細明體" panose="02020500000000000000" pitchFamily="18" charset="-120"/>
        <a:cs typeface="+mn-cs"/>
      </a:defRPr>
    </a:lvl5pPr>
    <a:lvl6pPr marL="2286000" algn="l" defTabSz="914400" rtl="0" eaLnBrk="1" latinLnBrk="0" hangingPunct="1">
      <a:defRPr kumimoji="1" b="1" kern="1200">
        <a:solidFill>
          <a:schemeClr val="tx1"/>
        </a:solidFill>
        <a:latin typeface="Arial" panose="020B0604020202020204" pitchFamily="34" charset="0"/>
        <a:ea typeface="新細明體" panose="02020500000000000000" pitchFamily="18" charset="-120"/>
        <a:cs typeface="+mn-cs"/>
      </a:defRPr>
    </a:lvl6pPr>
    <a:lvl7pPr marL="2743200" algn="l" defTabSz="914400" rtl="0" eaLnBrk="1" latinLnBrk="0" hangingPunct="1">
      <a:defRPr kumimoji="1" b="1" kern="1200">
        <a:solidFill>
          <a:schemeClr val="tx1"/>
        </a:solidFill>
        <a:latin typeface="Arial" panose="020B0604020202020204" pitchFamily="34" charset="0"/>
        <a:ea typeface="新細明體" panose="02020500000000000000" pitchFamily="18" charset="-120"/>
        <a:cs typeface="+mn-cs"/>
      </a:defRPr>
    </a:lvl7pPr>
    <a:lvl8pPr marL="3200400" algn="l" defTabSz="914400" rtl="0" eaLnBrk="1" latinLnBrk="0" hangingPunct="1">
      <a:defRPr kumimoji="1" b="1" kern="1200">
        <a:solidFill>
          <a:schemeClr val="tx1"/>
        </a:solidFill>
        <a:latin typeface="Arial" panose="020B0604020202020204" pitchFamily="34" charset="0"/>
        <a:ea typeface="新細明體" panose="02020500000000000000" pitchFamily="18" charset="-120"/>
        <a:cs typeface="+mn-cs"/>
      </a:defRPr>
    </a:lvl8pPr>
    <a:lvl9pPr marL="3657600" algn="l" defTabSz="914400" rtl="0" eaLnBrk="1" latinLnBrk="0" hangingPunct="1">
      <a:defRPr kumimoji="1" b="1" kern="1200">
        <a:solidFill>
          <a:schemeClr val="tx1"/>
        </a:solidFill>
        <a:latin typeface="Arial" panose="020B0604020202020204" pitchFamily="34" charset="0"/>
        <a:ea typeface="新細明體" panose="02020500000000000000" pitchFamily="18" charset="-120"/>
        <a:cs typeface="+mn-cs"/>
      </a:defRPr>
    </a:lvl9pPr>
  </p:defaultTextStyle>
  <p:extLst>
    <p:ext uri="{521415D9-36F7-43E2-AB2F-B90AF26B5E84}">
      <p14:sectionLst xmlns="" xmlns:p14="http://schemas.microsoft.com/office/powerpoint/2010/main">
        <p14:section name="預設章節" id="{CA95ACD6-8C28-4AB9-B674-55811E383C95}">
          <p14:sldIdLst>
            <p14:sldId id="1230"/>
            <p14:sldId id="1155"/>
            <p14:sldId id="1220"/>
            <p14:sldId id="1229"/>
            <p14:sldId id="1219"/>
            <p14:sldId id="1221"/>
            <p14:sldId id="1223"/>
            <p14:sldId id="1231"/>
            <p14:sldId id="1159"/>
            <p14:sldId id="1227"/>
            <p14:sldId id="1192"/>
            <p14:sldId id="1208"/>
          </p14:sldIdLst>
        </p14:section>
        <p14:section name="未命名的章節" id="{27FB460B-4D58-4753-9CCF-A225F28C156E}">
          <p14:sldIdLst>
            <p14:sldId id="1232"/>
            <p14:sldId id="1040"/>
            <p14:sldId id="1228"/>
          </p14:sldIdLst>
        </p14:section>
      </p14:sectionLst>
    </p:ext>
    <p:ext uri="{EFAFB233-063F-42B5-8137-9DF3F51BA10A}">
      <p15:sldGuideLst xmlns="" xmlns:p15="http://schemas.microsoft.com/office/powerpoint/2012/main">
        <p15:guide id="1" orient="horz" pos="2204">
          <p15:clr>
            <a:srgbClr val="A4A3A4"/>
          </p15:clr>
        </p15:guide>
        <p15:guide id="2" pos="3402">
          <p15:clr>
            <a:srgbClr val="A4A3A4"/>
          </p15:clr>
        </p15:guide>
      </p15:sldGuideLst>
    </p:ext>
    <p:ext uri="{2D200454-40CA-4A62-9FC3-DE9A4176ACB9}">
      <p15:notesGuideLst xmlns="" xmlns:p15="http://schemas.microsoft.com/office/powerpoint/2012/main">
        <p15:guide id="1" orient="horz" pos="3109" userDrawn="1">
          <p15:clr>
            <a:srgbClr val="A4A3A4"/>
          </p15:clr>
        </p15:guide>
        <p15:guide id="2" pos="2140" userDrawn="1">
          <p15:clr>
            <a:srgbClr val="A4A3A4"/>
          </p15:clr>
        </p15:guide>
        <p15:guide id="3" orient="horz" pos="3107">
          <p15:clr>
            <a:srgbClr val="A4A3A4"/>
          </p15:clr>
        </p15:guide>
        <p15:guide id="4" pos="212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clrMru>
    <a:srgbClr val="3333FF"/>
    <a:srgbClr val="5390AD"/>
    <a:srgbClr val="000066"/>
    <a:srgbClr val="FF9933"/>
    <a:srgbClr val="CF2A0F"/>
    <a:srgbClr val="000099"/>
    <a:srgbClr val="7D2205"/>
    <a:srgbClr val="0033CC"/>
    <a:srgbClr val="B12F07"/>
    <a:srgbClr val="BEB0D0"/>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中等深淺樣式 2 - 輔色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73A0DAA-6AF3-43AB-8588-CEC1D06C72B9}" styleName="中等深淺樣式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ABFCF23-3B69-468F-B69F-88F6DE6A72F2}" styleName="中等深淺樣式 1 - 輔色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6E25E649-3F16-4E02-A733-19D2CDBF48F0}" styleName="中等深淺樣式 3 - 輔色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5A111915-BE36-4E01-A7E5-04B1672EAD32}" styleName="淺色樣式 2 - 輔色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10A1B5D5-9B99-4C35-A422-299274C87663}" styleName="中等深淺樣式 1 - 輔色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00A15C55-8517-42AA-B614-E9B94910E393}" styleName="中等深淺樣式 2 - 輔色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1E171933-4619-4E11-9A3F-F7608DF75F80}" styleName="中等深淺樣式 1 - 輔色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6" autoAdjust="0"/>
    <p:restoredTop sz="87903" autoAdjust="0"/>
  </p:normalViewPr>
  <p:slideViewPr>
    <p:cSldViewPr snapToGrid="0" snapToObjects="1">
      <p:cViewPr varScale="1">
        <p:scale>
          <a:sx n="94" d="100"/>
          <a:sy n="94" d="100"/>
        </p:scale>
        <p:origin x="-108" y="-462"/>
      </p:cViewPr>
      <p:guideLst>
        <p:guide orient="horz" pos="2204"/>
        <p:guide pos="3402"/>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50" d="100"/>
        <a:sy n="50" d="100"/>
      </p:scale>
      <p:origin x="0" y="0"/>
    </p:cViewPr>
  </p:sorterViewPr>
  <p:notesViewPr>
    <p:cSldViewPr snapToGrid="0" snapToObjects="1">
      <p:cViewPr varScale="1">
        <p:scale>
          <a:sx n="44" d="100"/>
          <a:sy n="44" d="100"/>
        </p:scale>
        <p:origin x="-2076" y="-114"/>
      </p:cViewPr>
      <p:guideLst>
        <p:guide orient="horz" pos="3129"/>
        <p:guide orient="horz" pos="3126"/>
        <p:guide pos="2160"/>
        <p:guide pos="214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65EDB54-8D66-4E64-AA32-381C2F8C652D}"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0FA67CE8-6AB1-4BCE-9A57-555802DAC52C}">
      <dgm:prSet custT="1"/>
      <dgm:spPr/>
      <dgm:t>
        <a:bodyPr/>
        <a:lstStyle/>
        <a:p>
          <a:pPr rtl="0"/>
          <a:r>
            <a:rPr kumimoji="1" lang="en-US" sz="2000" b="1" dirty="0" smtClean="0">
              <a:latin typeface="標楷體" pitchFamily="65" charset="-120"/>
              <a:ea typeface="標楷體" pitchFamily="65" charset="-120"/>
            </a:rPr>
            <a:t>◆</a:t>
          </a:r>
          <a:r>
            <a:rPr kumimoji="1" lang="zh-TW" sz="2000" b="1" dirty="0" smtClean="0">
              <a:latin typeface="標楷體" pitchFamily="65" charset="-120"/>
              <a:ea typeface="標楷體" pitchFamily="65" charset="-120"/>
            </a:rPr>
            <a:t>來源一：博士學位學程</a:t>
          </a:r>
          <a:endParaRPr kumimoji="1" lang="en-US" sz="2000" b="1" dirty="0">
            <a:latin typeface="標楷體" pitchFamily="65" charset="-120"/>
            <a:ea typeface="標楷體" pitchFamily="65" charset="-120"/>
          </a:endParaRPr>
        </a:p>
      </dgm:t>
    </dgm:pt>
    <dgm:pt modelId="{AB85D913-10C0-414B-A580-DE8DC0C08FCF}" type="parTrans" cxnId="{AD261B45-A99E-49A0-8DA0-41799AC7EFCC}">
      <dgm:prSet/>
      <dgm:spPr/>
      <dgm:t>
        <a:bodyPr/>
        <a:lstStyle/>
        <a:p>
          <a:endParaRPr lang="zh-TW" altLang="en-US" sz="1600">
            <a:latin typeface="標楷體" pitchFamily="65" charset="-120"/>
            <a:ea typeface="標楷體" pitchFamily="65" charset="-120"/>
          </a:endParaRPr>
        </a:p>
      </dgm:t>
    </dgm:pt>
    <dgm:pt modelId="{F9BFDCDC-29DF-4AF5-98C0-FF9FE8E1B988}" type="sibTrans" cxnId="{AD261B45-A99E-49A0-8DA0-41799AC7EFCC}">
      <dgm:prSet/>
      <dgm:spPr/>
      <dgm:t>
        <a:bodyPr/>
        <a:lstStyle/>
        <a:p>
          <a:endParaRPr lang="zh-TW" altLang="en-US" sz="1600">
            <a:latin typeface="標楷體" pitchFamily="65" charset="-120"/>
            <a:ea typeface="標楷體" pitchFamily="65" charset="-120"/>
          </a:endParaRPr>
        </a:p>
      </dgm:t>
    </dgm:pt>
    <dgm:pt modelId="{D1C21215-BB9B-4C97-B679-31E109976234}">
      <dgm:prSet custT="1"/>
      <dgm:spPr>
        <a:solidFill>
          <a:srgbClr val="FF9933"/>
        </a:solidFill>
      </dgm:spPr>
      <dgm:t>
        <a:bodyPr/>
        <a:lstStyle/>
        <a:p>
          <a:pPr rtl="0"/>
          <a:r>
            <a:rPr kumimoji="1" lang="en-US" sz="1600" b="1" dirty="0" smtClean="0">
              <a:solidFill>
                <a:schemeClr val="tx1"/>
              </a:solidFill>
              <a:latin typeface="標楷體" pitchFamily="65" charset="-120"/>
              <a:ea typeface="標楷體" pitchFamily="65" charset="-120"/>
            </a:rPr>
            <a:t>(</a:t>
          </a:r>
          <a:r>
            <a:rPr kumimoji="1" lang="zh-TW" sz="1600" b="1" dirty="0" smtClean="0">
              <a:solidFill>
                <a:schemeClr val="tx1"/>
              </a:solidFill>
              <a:latin typeface="標楷體" pitchFamily="65" charset="-120"/>
              <a:ea typeface="標楷體" pitchFamily="65" charset="-120"/>
            </a:rPr>
            <a:t>１</a:t>
          </a:r>
          <a:r>
            <a:rPr kumimoji="1" lang="en-US" sz="1600" b="1" dirty="0" smtClean="0">
              <a:solidFill>
                <a:schemeClr val="tx1"/>
              </a:solidFill>
              <a:latin typeface="標楷體" pitchFamily="65" charset="-120"/>
              <a:ea typeface="標楷體" pitchFamily="65" charset="-120"/>
            </a:rPr>
            <a:t>)</a:t>
          </a:r>
          <a:r>
            <a:rPr kumimoji="1" lang="zh-TW" sz="1600" b="1" dirty="0" smtClean="0">
              <a:solidFill>
                <a:schemeClr val="tx1"/>
              </a:solidFill>
              <a:latin typeface="標楷體" pitchFamily="65" charset="-120"/>
              <a:ea typeface="標楷體" pitchFamily="65" charset="-120"/>
            </a:rPr>
            <a:t>校內徵選碩一新生參與計畫，隔年透過校內逕博方式，採碩博士五年一貫培育方式。</a:t>
          </a:r>
          <a:endParaRPr lang="zh-TW" sz="1600" dirty="0">
            <a:solidFill>
              <a:schemeClr val="tx1"/>
            </a:solidFill>
            <a:latin typeface="標楷體" pitchFamily="65" charset="-120"/>
            <a:ea typeface="標楷體" pitchFamily="65" charset="-120"/>
          </a:endParaRPr>
        </a:p>
      </dgm:t>
    </dgm:pt>
    <dgm:pt modelId="{91F769B2-9421-43B3-989C-266193D499B1}" type="parTrans" cxnId="{23B16324-F7CA-456E-964B-CC48E74B69A5}">
      <dgm:prSet/>
      <dgm:spPr/>
      <dgm:t>
        <a:bodyPr/>
        <a:lstStyle/>
        <a:p>
          <a:endParaRPr lang="zh-TW" altLang="en-US" sz="1600">
            <a:latin typeface="標楷體" pitchFamily="65" charset="-120"/>
            <a:ea typeface="標楷體" pitchFamily="65" charset="-120"/>
          </a:endParaRPr>
        </a:p>
      </dgm:t>
    </dgm:pt>
    <dgm:pt modelId="{8D072D4E-A237-494D-917A-F3CCCF373641}" type="sibTrans" cxnId="{23B16324-F7CA-456E-964B-CC48E74B69A5}">
      <dgm:prSet/>
      <dgm:spPr/>
      <dgm:t>
        <a:bodyPr/>
        <a:lstStyle/>
        <a:p>
          <a:endParaRPr lang="zh-TW" altLang="en-US" sz="1600">
            <a:latin typeface="標楷體" pitchFamily="65" charset="-120"/>
            <a:ea typeface="標楷體" pitchFamily="65" charset="-120"/>
          </a:endParaRPr>
        </a:p>
      </dgm:t>
    </dgm:pt>
    <dgm:pt modelId="{679DCAB1-515C-44D0-97AE-C3E2ABDE5EA1}">
      <dgm:prSet custT="1"/>
      <dgm:spPr>
        <a:solidFill>
          <a:srgbClr val="FF9933"/>
        </a:solidFill>
      </dgm:spPr>
      <dgm:t>
        <a:bodyPr/>
        <a:lstStyle/>
        <a:p>
          <a:pPr rtl="0"/>
          <a:r>
            <a:rPr kumimoji="1" lang="en-US" sz="1600" b="1" dirty="0" smtClean="0">
              <a:solidFill>
                <a:schemeClr val="tx1"/>
              </a:solidFill>
              <a:latin typeface="標楷體" pitchFamily="65" charset="-120"/>
              <a:ea typeface="標楷體" pitchFamily="65" charset="-120"/>
            </a:rPr>
            <a:t>(</a:t>
          </a:r>
          <a:r>
            <a:rPr kumimoji="1" lang="zh-TW" sz="1600" b="1" dirty="0" smtClean="0">
              <a:solidFill>
                <a:schemeClr val="tx1"/>
              </a:solidFill>
              <a:latin typeface="標楷體" pitchFamily="65" charset="-120"/>
              <a:ea typeface="標楷體" pitchFamily="65" charset="-120"/>
            </a:rPr>
            <a:t>２</a:t>
          </a:r>
          <a:r>
            <a:rPr kumimoji="1" lang="en-US" sz="1600" b="1" dirty="0" smtClean="0">
              <a:solidFill>
                <a:schemeClr val="tx1"/>
              </a:solidFill>
              <a:latin typeface="標楷體" pitchFamily="65" charset="-120"/>
              <a:ea typeface="標楷體" pitchFamily="65" charset="-120"/>
            </a:rPr>
            <a:t>)</a:t>
          </a:r>
          <a:r>
            <a:rPr kumimoji="1" lang="zh-TW" sz="1600" b="1" dirty="0" smtClean="0">
              <a:solidFill>
                <a:schemeClr val="tx1"/>
              </a:solidFill>
              <a:latin typeface="標楷體" pitchFamily="65" charset="-120"/>
              <a:ea typeface="標楷體" pitchFamily="65" charset="-120"/>
            </a:rPr>
            <a:t>校內碩二以上學生以逕博方式，採博士四年研發培育方式培育。</a:t>
          </a:r>
          <a:endParaRPr lang="zh-TW" sz="1600" dirty="0">
            <a:solidFill>
              <a:schemeClr val="tx1"/>
            </a:solidFill>
            <a:latin typeface="標楷體" pitchFamily="65" charset="-120"/>
            <a:ea typeface="標楷體" pitchFamily="65" charset="-120"/>
          </a:endParaRPr>
        </a:p>
      </dgm:t>
    </dgm:pt>
    <dgm:pt modelId="{F1B6F7E8-1EA6-4D3A-9001-8964A8A796DA}" type="parTrans" cxnId="{067A113C-8FDF-4B8E-9F2A-E50F9FD8A3C5}">
      <dgm:prSet/>
      <dgm:spPr/>
      <dgm:t>
        <a:bodyPr/>
        <a:lstStyle/>
        <a:p>
          <a:endParaRPr lang="zh-TW" altLang="en-US" sz="1600">
            <a:latin typeface="標楷體" pitchFamily="65" charset="-120"/>
            <a:ea typeface="標楷體" pitchFamily="65" charset="-120"/>
          </a:endParaRPr>
        </a:p>
      </dgm:t>
    </dgm:pt>
    <dgm:pt modelId="{7843E7FD-50BC-4DC6-8818-6C3CE0FC55AD}" type="sibTrans" cxnId="{067A113C-8FDF-4B8E-9F2A-E50F9FD8A3C5}">
      <dgm:prSet/>
      <dgm:spPr/>
      <dgm:t>
        <a:bodyPr/>
        <a:lstStyle/>
        <a:p>
          <a:endParaRPr lang="zh-TW" altLang="en-US" sz="1600">
            <a:latin typeface="標楷體" pitchFamily="65" charset="-120"/>
            <a:ea typeface="標楷體" pitchFamily="65" charset="-120"/>
          </a:endParaRPr>
        </a:p>
      </dgm:t>
    </dgm:pt>
    <dgm:pt modelId="{97C4DFB1-5A05-4D28-A7DC-0EBA0E8C6C58}">
      <dgm:prSet custT="1"/>
      <dgm:spPr>
        <a:solidFill>
          <a:srgbClr val="FF9933"/>
        </a:solidFill>
      </dgm:spPr>
      <dgm:t>
        <a:bodyPr/>
        <a:lstStyle/>
        <a:p>
          <a:pPr rtl="0"/>
          <a:r>
            <a:rPr kumimoji="1" lang="en-US" sz="1600" b="1" dirty="0" smtClean="0">
              <a:solidFill>
                <a:schemeClr val="tx1"/>
              </a:solidFill>
              <a:latin typeface="標楷體" pitchFamily="65" charset="-120"/>
              <a:ea typeface="標楷體" pitchFamily="65" charset="-120"/>
            </a:rPr>
            <a:t>(</a:t>
          </a:r>
          <a:r>
            <a:rPr kumimoji="1" lang="zh-TW" sz="1600" b="1" dirty="0" smtClean="0">
              <a:solidFill>
                <a:schemeClr val="tx1"/>
              </a:solidFill>
              <a:latin typeface="標楷體" pitchFamily="65" charset="-120"/>
              <a:ea typeface="標楷體" pitchFamily="65" charset="-120"/>
            </a:rPr>
            <a:t>３</a:t>
          </a:r>
          <a:r>
            <a:rPr kumimoji="1" lang="en-US" sz="1600" b="1" dirty="0" smtClean="0">
              <a:solidFill>
                <a:schemeClr val="tx1"/>
              </a:solidFill>
              <a:latin typeface="標楷體" pitchFamily="65" charset="-120"/>
              <a:ea typeface="標楷體" pitchFamily="65" charset="-120"/>
            </a:rPr>
            <a:t>)</a:t>
          </a:r>
          <a:r>
            <a:rPr kumimoji="1" lang="zh-TW" sz="1600" b="1" dirty="0" smtClean="0">
              <a:solidFill>
                <a:schemeClr val="tx1"/>
              </a:solidFill>
              <a:latin typeface="標楷體" pitchFamily="65" charset="-120"/>
              <a:ea typeface="標楷體" pitchFamily="65" charset="-120"/>
            </a:rPr>
            <a:t>對外招收博士一年級新生以博士四年研發培育方式執行。</a:t>
          </a:r>
          <a:endParaRPr kumimoji="1" lang="en-US" sz="1600" b="1" dirty="0">
            <a:solidFill>
              <a:schemeClr val="tx1"/>
            </a:solidFill>
            <a:latin typeface="標楷體" pitchFamily="65" charset="-120"/>
            <a:ea typeface="標楷體" pitchFamily="65" charset="-120"/>
          </a:endParaRPr>
        </a:p>
      </dgm:t>
    </dgm:pt>
    <dgm:pt modelId="{C70D87FF-D95D-4584-9D0B-A31B9B3FD2DF}" type="parTrans" cxnId="{A897E6DB-506F-4792-BB6E-F4EE62A0E0FC}">
      <dgm:prSet/>
      <dgm:spPr/>
      <dgm:t>
        <a:bodyPr/>
        <a:lstStyle/>
        <a:p>
          <a:endParaRPr lang="zh-TW" altLang="en-US" sz="1600">
            <a:latin typeface="標楷體" pitchFamily="65" charset="-120"/>
            <a:ea typeface="標楷體" pitchFamily="65" charset="-120"/>
          </a:endParaRPr>
        </a:p>
      </dgm:t>
    </dgm:pt>
    <dgm:pt modelId="{023BC00B-127A-407B-92FF-E9505921DC43}" type="sibTrans" cxnId="{A897E6DB-506F-4792-BB6E-F4EE62A0E0FC}">
      <dgm:prSet/>
      <dgm:spPr/>
      <dgm:t>
        <a:bodyPr/>
        <a:lstStyle/>
        <a:p>
          <a:endParaRPr lang="zh-TW" altLang="en-US" sz="1600">
            <a:latin typeface="標楷體" pitchFamily="65" charset="-120"/>
            <a:ea typeface="標楷體" pitchFamily="65" charset="-120"/>
          </a:endParaRPr>
        </a:p>
      </dgm:t>
    </dgm:pt>
    <dgm:pt modelId="{4C8F0E8C-E713-440F-86BA-7A392981B2F3}">
      <dgm:prSet custT="1"/>
      <dgm:spPr/>
      <dgm:t>
        <a:bodyPr/>
        <a:lstStyle/>
        <a:p>
          <a:pPr rtl="0"/>
          <a:r>
            <a:rPr lang="en-US" sz="2000" b="1" dirty="0" smtClean="0">
              <a:latin typeface="標楷體" pitchFamily="65" charset="-120"/>
              <a:ea typeface="標楷體" pitchFamily="65" charset="-120"/>
            </a:rPr>
            <a:t>◆</a:t>
          </a:r>
          <a:r>
            <a:rPr lang="zh-TW" sz="2000" b="1" dirty="0" smtClean="0">
              <a:latin typeface="標楷體" pitchFamily="65" charset="-120"/>
              <a:ea typeface="標楷體" pitchFamily="65" charset="-120"/>
            </a:rPr>
            <a:t>來源二：博士班學籍分組招生</a:t>
          </a:r>
          <a:endParaRPr lang="zh-TW" sz="2000" b="1" dirty="0">
            <a:latin typeface="標楷體" pitchFamily="65" charset="-120"/>
            <a:ea typeface="標楷體" pitchFamily="65" charset="-120"/>
          </a:endParaRPr>
        </a:p>
      </dgm:t>
    </dgm:pt>
    <dgm:pt modelId="{1112FDFF-6BCD-439F-AEF1-44F22C865FAA}" type="parTrans" cxnId="{814D3E6D-D706-4C60-8948-C9B56C7A0644}">
      <dgm:prSet/>
      <dgm:spPr/>
      <dgm:t>
        <a:bodyPr/>
        <a:lstStyle/>
        <a:p>
          <a:endParaRPr lang="zh-TW" altLang="en-US" sz="1600">
            <a:latin typeface="標楷體" pitchFamily="65" charset="-120"/>
            <a:ea typeface="標楷體" pitchFamily="65" charset="-120"/>
          </a:endParaRPr>
        </a:p>
      </dgm:t>
    </dgm:pt>
    <dgm:pt modelId="{0B0AA17F-B8B4-4CB4-B05D-BF65E4A198C4}" type="sibTrans" cxnId="{814D3E6D-D706-4C60-8948-C9B56C7A0644}">
      <dgm:prSet/>
      <dgm:spPr/>
      <dgm:t>
        <a:bodyPr/>
        <a:lstStyle/>
        <a:p>
          <a:endParaRPr lang="zh-TW" altLang="en-US" sz="1600">
            <a:latin typeface="標楷體" pitchFamily="65" charset="-120"/>
            <a:ea typeface="標楷體" pitchFamily="65" charset="-120"/>
          </a:endParaRPr>
        </a:p>
      </dgm:t>
    </dgm:pt>
    <dgm:pt modelId="{8FFB1BCF-2813-4FAA-B41D-D3C2EC74CCBF}">
      <dgm:prSet custT="1"/>
      <dgm:spPr>
        <a:solidFill>
          <a:schemeClr val="accent5">
            <a:lumMod val="75000"/>
          </a:schemeClr>
        </a:solidFill>
      </dgm:spPr>
      <dgm:t>
        <a:bodyPr/>
        <a:lstStyle/>
        <a:p>
          <a:pPr rtl="0"/>
          <a:r>
            <a:rPr kumimoji="1" lang="en-US" sz="1600" b="1" dirty="0" smtClean="0">
              <a:solidFill>
                <a:schemeClr val="tx1"/>
              </a:solidFill>
              <a:latin typeface="標楷體" pitchFamily="65" charset="-120"/>
              <a:ea typeface="標楷體" pitchFamily="65" charset="-120"/>
            </a:rPr>
            <a:t>(</a:t>
          </a:r>
          <a:r>
            <a:rPr kumimoji="1" lang="zh-TW" sz="1600" b="1" dirty="0" smtClean="0">
              <a:solidFill>
                <a:schemeClr val="tx1"/>
              </a:solidFill>
              <a:latin typeface="標楷體" pitchFamily="65" charset="-120"/>
              <a:ea typeface="標楷體" pitchFamily="65" charset="-120"/>
            </a:rPr>
            <a:t>１</a:t>
          </a:r>
          <a:r>
            <a:rPr kumimoji="1" lang="en-US" sz="1600" b="1" dirty="0" smtClean="0">
              <a:solidFill>
                <a:schemeClr val="tx1"/>
              </a:solidFill>
              <a:latin typeface="標楷體" pitchFamily="65" charset="-120"/>
              <a:ea typeface="標楷體" pitchFamily="65" charset="-120"/>
            </a:rPr>
            <a:t>)</a:t>
          </a:r>
          <a:r>
            <a:rPr kumimoji="1" lang="zh-TW" sz="1600" b="1" dirty="0" smtClean="0">
              <a:solidFill>
                <a:schemeClr val="tx1"/>
              </a:solidFill>
              <a:latin typeface="標楷體" pitchFamily="65" charset="-120"/>
              <a:ea typeface="標楷體" pitchFamily="65" charset="-120"/>
            </a:rPr>
            <a:t>校內徵選碩一新生參與計畫，隔年透過校內逕博方式，採碩博士五年一貫培育方式。</a:t>
          </a:r>
          <a:endParaRPr lang="zh-TW" sz="1600" dirty="0">
            <a:solidFill>
              <a:schemeClr val="tx1"/>
            </a:solidFill>
            <a:latin typeface="標楷體" pitchFamily="65" charset="-120"/>
            <a:ea typeface="標楷體" pitchFamily="65" charset="-120"/>
          </a:endParaRPr>
        </a:p>
      </dgm:t>
    </dgm:pt>
    <dgm:pt modelId="{15FD0DB4-CC38-4191-8665-B9FD17CEA3ED}" type="sibTrans" cxnId="{63565113-858A-4BC5-805C-7C52BF6A2A94}">
      <dgm:prSet/>
      <dgm:spPr/>
      <dgm:t>
        <a:bodyPr/>
        <a:lstStyle/>
        <a:p>
          <a:endParaRPr lang="zh-TW" altLang="en-US" sz="1600">
            <a:latin typeface="標楷體" pitchFamily="65" charset="-120"/>
            <a:ea typeface="標楷體" pitchFamily="65" charset="-120"/>
          </a:endParaRPr>
        </a:p>
      </dgm:t>
    </dgm:pt>
    <dgm:pt modelId="{4BACA26F-B399-42D0-9CD1-9DE04323BFF7}" type="parTrans" cxnId="{63565113-858A-4BC5-805C-7C52BF6A2A94}">
      <dgm:prSet/>
      <dgm:spPr/>
      <dgm:t>
        <a:bodyPr/>
        <a:lstStyle/>
        <a:p>
          <a:endParaRPr lang="zh-TW" altLang="en-US" sz="1600">
            <a:latin typeface="標楷體" pitchFamily="65" charset="-120"/>
            <a:ea typeface="標楷體" pitchFamily="65" charset="-120"/>
          </a:endParaRPr>
        </a:p>
      </dgm:t>
    </dgm:pt>
    <dgm:pt modelId="{DCA944B2-A530-4555-9654-8630D14F206F}">
      <dgm:prSet custT="1"/>
      <dgm:spPr>
        <a:solidFill>
          <a:schemeClr val="accent5">
            <a:lumMod val="75000"/>
          </a:schemeClr>
        </a:solidFill>
      </dgm:spPr>
      <dgm:t>
        <a:bodyPr/>
        <a:lstStyle/>
        <a:p>
          <a:pPr rtl="0"/>
          <a:r>
            <a:rPr kumimoji="1" lang="en-US" sz="1600" b="1" dirty="0" smtClean="0">
              <a:solidFill>
                <a:schemeClr val="tx1"/>
              </a:solidFill>
              <a:latin typeface="標楷體" pitchFamily="65" charset="-120"/>
              <a:ea typeface="標楷體" pitchFamily="65" charset="-120"/>
            </a:rPr>
            <a:t>(</a:t>
          </a:r>
          <a:r>
            <a:rPr kumimoji="1" lang="zh-TW" sz="1600" b="1" dirty="0" smtClean="0">
              <a:solidFill>
                <a:schemeClr val="tx1"/>
              </a:solidFill>
              <a:latin typeface="標楷體" pitchFamily="65" charset="-120"/>
              <a:ea typeface="標楷體" pitchFamily="65" charset="-120"/>
            </a:rPr>
            <a:t>３</a:t>
          </a:r>
          <a:r>
            <a:rPr kumimoji="1" lang="en-US" sz="1600" b="1" dirty="0" smtClean="0">
              <a:solidFill>
                <a:schemeClr val="tx1"/>
              </a:solidFill>
              <a:latin typeface="標楷體" pitchFamily="65" charset="-120"/>
              <a:ea typeface="標楷體" pitchFamily="65" charset="-120"/>
            </a:rPr>
            <a:t>)</a:t>
          </a:r>
          <a:r>
            <a:rPr kumimoji="1" lang="zh-TW" sz="1600" b="1" dirty="0" smtClean="0">
              <a:solidFill>
                <a:schemeClr val="tx1"/>
              </a:solidFill>
              <a:latin typeface="標楷體" pitchFamily="65" charset="-120"/>
              <a:ea typeface="標楷體" pitchFamily="65" charset="-120"/>
            </a:rPr>
            <a:t>對外招收博士一年級新生以博士四年研發培育方式執行。</a:t>
          </a:r>
          <a:endParaRPr kumimoji="1" lang="zh-TW" sz="1600" b="1" dirty="0">
            <a:solidFill>
              <a:schemeClr val="tx1"/>
            </a:solidFill>
            <a:latin typeface="標楷體" pitchFamily="65" charset="-120"/>
            <a:ea typeface="標楷體" pitchFamily="65" charset="-120"/>
          </a:endParaRPr>
        </a:p>
      </dgm:t>
    </dgm:pt>
    <dgm:pt modelId="{8D50D517-FB41-4131-9514-8916A76DA1D0}" type="sibTrans" cxnId="{BE188B5E-6BCD-4A56-BE2E-F898D8B2ECC9}">
      <dgm:prSet/>
      <dgm:spPr/>
      <dgm:t>
        <a:bodyPr/>
        <a:lstStyle/>
        <a:p>
          <a:endParaRPr lang="zh-TW" altLang="en-US" sz="1600">
            <a:latin typeface="標楷體" pitchFamily="65" charset="-120"/>
            <a:ea typeface="標楷體" pitchFamily="65" charset="-120"/>
          </a:endParaRPr>
        </a:p>
      </dgm:t>
    </dgm:pt>
    <dgm:pt modelId="{48AD6A4A-5E6A-4C19-A076-D2BF5425A9FE}" type="parTrans" cxnId="{BE188B5E-6BCD-4A56-BE2E-F898D8B2ECC9}">
      <dgm:prSet/>
      <dgm:spPr/>
      <dgm:t>
        <a:bodyPr/>
        <a:lstStyle/>
        <a:p>
          <a:endParaRPr lang="zh-TW" altLang="en-US" sz="1600">
            <a:latin typeface="標楷體" pitchFamily="65" charset="-120"/>
            <a:ea typeface="標楷體" pitchFamily="65" charset="-120"/>
          </a:endParaRPr>
        </a:p>
      </dgm:t>
    </dgm:pt>
    <dgm:pt modelId="{F3750062-7163-42C2-84DC-697C5337BE82}">
      <dgm:prSet custT="1"/>
      <dgm:spPr>
        <a:solidFill>
          <a:schemeClr val="accent5">
            <a:lumMod val="75000"/>
          </a:schemeClr>
        </a:solidFill>
      </dgm:spPr>
      <dgm:t>
        <a:bodyPr/>
        <a:lstStyle/>
        <a:p>
          <a:pPr rtl="0"/>
          <a:r>
            <a:rPr lang="en-US" sz="1600" b="1" dirty="0" smtClean="0">
              <a:solidFill>
                <a:schemeClr val="tx1"/>
              </a:solidFill>
              <a:latin typeface="標楷體" pitchFamily="65" charset="-120"/>
              <a:ea typeface="標楷體" pitchFamily="65" charset="-120"/>
            </a:rPr>
            <a:t>(</a:t>
          </a:r>
          <a:r>
            <a:rPr lang="zh-TW" sz="1600" b="1" dirty="0" smtClean="0">
              <a:solidFill>
                <a:schemeClr val="tx1"/>
              </a:solidFill>
              <a:latin typeface="標楷體" pitchFamily="65" charset="-120"/>
              <a:ea typeface="標楷體" pitchFamily="65" charset="-120"/>
            </a:rPr>
            <a:t>２</a:t>
          </a:r>
          <a:r>
            <a:rPr lang="en-US" sz="1600" b="1" dirty="0" smtClean="0">
              <a:solidFill>
                <a:schemeClr val="tx1"/>
              </a:solidFill>
              <a:latin typeface="標楷體" pitchFamily="65" charset="-120"/>
              <a:ea typeface="標楷體" pitchFamily="65" charset="-120"/>
            </a:rPr>
            <a:t>)</a:t>
          </a:r>
          <a:r>
            <a:rPr lang="zh-TW" sz="1600" b="1" dirty="0" smtClean="0">
              <a:solidFill>
                <a:schemeClr val="tx1"/>
              </a:solidFill>
              <a:latin typeface="標楷體" pitchFamily="65" charset="-120"/>
              <a:ea typeface="標楷體" pitchFamily="65" charset="-120"/>
            </a:rPr>
            <a:t>校內碩二以上學生以逕博方式，採博士四年研發培育方式培育。</a:t>
          </a:r>
          <a:endParaRPr lang="zh-TW" sz="1600" b="1" dirty="0">
            <a:solidFill>
              <a:schemeClr val="tx1"/>
            </a:solidFill>
            <a:latin typeface="標楷體" pitchFamily="65" charset="-120"/>
            <a:ea typeface="標楷體" pitchFamily="65" charset="-120"/>
          </a:endParaRPr>
        </a:p>
      </dgm:t>
    </dgm:pt>
    <dgm:pt modelId="{1553C15B-B2A3-4629-99E6-14F95BC1DDCB}" type="sibTrans" cxnId="{6AA70594-827F-4F7C-9DE4-92DA6B304B10}">
      <dgm:prSet/>
      <dgm:spPr/>
      <dgm:t>
        <a:bodyPr/>
        <a:lstStyle/>
        <a:p>
          <a:endParaRPr lang="zh-TW" altLang="en-US" sz="1600">
            <a:latin typeface="標楷體" pitchFamily="65" charset="-120"/>
            <a:ea typeface="標楷體" pitchFamily="65" charset="-120"/>
          </a:endParaRPr>
        </a:p>
      </dgm:t>
    </dgm:pt>
    <dgm:pt modelId="{AB264E41-5B74-4170-BBB5-72C3DD1AC54C}" type="parTrans" cxnId="{6AA70594-827F-4F7C-9DE4-92DA6B304B10}">
      <dgm:prSet/>
      <dgm:spPr/>
      <dgm:t>
        <a:bodyPr/>
        <a:lstStyle/>
        <a:p>
          <a:endParaRPr lang="zh-TW" altLang="en-US" sz="1600">
            <a:latin typeface="標楷體" pitchFamily="65" charset="-120"/>
            <a:ea typeface="標楷體" pitchFamily="65" charset="-120"/>
          </a:endParaRPr>
        </a:p>
      </dgm:t>
    </dgm:pt>
    <dgm:pt modelId="{A01730F1-686C-47DD-ABA5-E5919C179467}" type="pres">
      <dgm:prSet presAssocID="{265EDB54-8D66-4E64-AA32-381C2F8C652D}" presName="linear" presStyleCnt="0">
        <dgm:presLayoutVars>
          <dgm:dir/>
          <dgm:animLvl val="lvl"/>
          <dgm:resizeHandles val="exact"/>
        </dgm:presLayoutVars>
      </dgm:prSet>
      <dgm:spPr/>
      <dgm:t>
        <a:bodyPr/>
        <a:lstStyle/>
        <a:p>
          <a:endParaRPr lang="zh-TW" altLang="en-US"/>
        </a:p>
      </dgm:t>
    </dgm:pt>
    <dgm:pt modelId="{A6CFFFE4-E25B-4738-9799-E0CA116DDC64}" type="pres">
      <dgm:prSet presAssocID="{0FA67CE8-6AB1-4BCE-9A57-555802DAC52C}" presName="parentLin" presStyleCnt="0"/>
      <dgm:spPr/>
    </dgm:pt>
    <dgm:pt modelId="{0B9A2BC7-5459-4370-AB6A-431901ADEE48}" type="pres">
      <dgm:prSet presAssocID="{0FA67CE8-6AB1-4BCE-9A57-555802DAC52C}" presName="parentLeftMargin" presStyleLbl="node1" presStyleIdx="0" presStyleCnt="8"/>
      <dgm:spPr/>
      <dgm:t>
        <a:bodyPr/>
        <a:lstStyle/>
        <a:p>
          <a:endParaRPr lang="zh-TW" altLang="en-US"/>
        </a:p>
      </dgm:t>
    </dgm:pt>
    <dgm:pt modelId="{603505F8-5447-4F77-A7A8-A4A336364836}" type="pres">
      <dgm:prSet presAssocID="{0FA67CE8-6AB1-4BCE-9A57-555802DAC52C}" presName="parentText" presStyleLbl="node1" presStyleIdx="0" presStyleCnt="8" custLinFactNeighborX="-100000">
        <dgm:presLayoutVars>
          <dgm:chMax val="0"/>
          <dgm:bulletEnabled val="1"/>
        </dgm:presLayoutVars>
      </dgm:prSet>
      <dgm:spPr/>
      <dgm:t>
        <a:bodyPr/>
        <a:lstStyle/>
        <a:p>
          <a:endParaRPr lang="zh-TW" altLang="en-US"/>
        </a:p>
      </dgm:t>
    </dgm:pt>
    <dgm:pt modelId="{B798398C-EDD6-4FE8-A65C-163A3947C90A}" type="pres">
      <dgm:prSet presAssocID="{0FA67CE8-6AB1-4BCE-9A57-555802DAC52C}" presName="negativeSpace" presStyleCnt="0"/>
      <dgm:spPr/>
    </dgm:pt>
    <dgm:pt modelId="{1A00B304-3D87-43C5-846B-32FE4B977F42}" type="pres">
      <dgm:prSet presAssocID="{0FA67CE8-6AB1-4BCE-9A57-555802DAC52C}" presName="childText" presStyleLbl="conFgAcc1" presStyleIdx="0" presStyleCnt="8">
        <dgm:presLayoutVars>
          <dgm:bulletEnabled val="1"/>
        </dgm:presLayoutVars>
      </dgm:prSet>
      <dgm:spPr/>
    </dgm:pt>
    <dgm:pt modelId="{DADC02AC-9407-413B-AA07-9831D9B35986}" type="pres">
      <dgm:prSet presAssocID="{F9BFDCDC-29DF-4AF5-98C0-FF9FE8E1B988}" presName="spaceBetweenRectangles" presStyleCnt="0"/>
      <dgm:spPr/>
    </dgm:pt>
    <dgm:pt modelId="{C577B56F-3B26-4120-8E07-B10702035176}" type="pres">
      <dgm:prSet presAssocID="{D1C21215-BB9B-4C97-B679-31E109976234}" presName="parentLin" presStyleCnt="0"/>
      <dgm:spPr/>
    </dgm:pt>
    <dgm:pt modelId="{1512B303-5C7E-43F8-A6C7-C46A2CCA7E1A}" type="pres">
      <dgm:prSet presAssocID="{D1C21215-BB9B-4C97-B679-31E109976234}" presName="parentLeftMargin" presStyleLbl="node1" presStyleIdx="0" presStyleCnt="8"/>
      <dgm:spPr/>
      <dgm:t>
        <a:bodyPr/>
        <a:lstStyle/>
        <a:p>
          <a:endParaRPr lang="zh-TW" altLang="en-US"/>
        </a:p>
      </dgm:t>
    </dgm:pt>
    <dgm:pt modelId="{D36830A0-D67A-4633-8AD7-A3486D96F504}" type="pres">
      <dgm:prSet presAssocID="{D1C21215-BB9B-4C97-B679-31E109976234}" presName="parentText" presStyleLbl="node1" presStyleIdx="1" presStyleCnt="8" custScaleX="132001">
        <dgm:presLayoutVars>
          <dgm:chMax val="0"/>
          <dgm:bulletEnabled val="1"/>
        </dgm:presLayoutVars>
      </dgm:prSet>
      <dgm:spPr/>
      <dgm:t>
        <a:bodyPr/>
        <a:lstStyle/>
        <a:p>
          <a:endParaRPr lang="zh-TW" altLang="en-US"/>
        </a:p>
      </dgm:t>
    </dgm:pt>
    <dgm:pt modelId="{B5A90E31-01A4-41D1-A178-420954595A88}" type="pres">
      <dgm:prSet presAssocID="{D1C21215-BB9B-4C97-B679-31E109976234}" presName="negativeSpace" presStyleCnt="0"/>
      <dgm:spPr/>
    </dgm:pt>
    <dgm:pt modelId="{4CDC209B-638E-4F7F-80CD-D4B3B90A6D4D}" type="pres">
      <dgm:prSet presAssocID="{D1C21215-BB9B-4C97-B679-31E109976234}" presName="childText" presStyleLbl="conFgAcc1" presStyleIdx="1" presStyleCnt="8">
        <dgm:presLayoutVars>
          <dgm:bulletEnabled val="1"/>
        </dgm:presLayoutVars>
      </dgm:prSet>
      <dgm:spPr/>
    </dgm:pt>
    <dgm:pt modelId="{ADDCFBF7-C760-42FD-AB42-F2949E29F9B6}" type="pres">
      <dgm:prSet presAssocID="{8D072D4E-A237-494D-917A-F3CCCF373641}" presName="spaceBetweenRectangles" presStyleCnt="0"/>
      <dgm:spPr/>
    </dgm:pt>
    <dgm:pt modelId="{705B2A85-5809-4F73-9D4E-A3DECBFD194E}" type="pres">
      <dgm:prSet presAssocID="{679DCAB1-515C-44D0-97AE-C3E2ABDE5EA1}" presName="parentLin" presStyleCnt="0"/>
      <dgm:spPr/>
    </dgm:pt>
    <dgm:pt modelId="{C33FBD68-83AA-434E-B9F2-5B5D18B54528}" type="pres">
      <dgm:prSet presAssocID="{679DCAB1-515C-44D0-97AE-C3E2ABDE5EA1}" presName="parentLeftMargin" presStyleLbl="node1" presStyleIdx="1" presStyleCnt="8"/>
      <dgm:spPr/>
      <dgm:t>
        <a:bodyPr/>
        <a:lstStyle/>
        <a:p>
          <a:endParaRPr lang="zh-TW" altLang="en-US"/>
        </a:p>
      </dgm:t>
    </dgm:pt>
    <dgm:pt modelId="{2563AFEC-5A15-40E1-950F-E34EF1FB44A0}" type="pres">
      <dgm:prSet presAssocID="{679DCAB1-515C-44D0-97AE-C3E2ABDE5EA1}" presName="parentText" presStyleLbl="node1" presStyleIdx="2" presStyleCnt="8" custScaleX="132122">
        <dgm:presLayoutVars>
          <dgm:chMax val="0"/>
          <dgm:bulletEnabled val="1"/>
        </dgm:presLayoutVars>
      </dgm:prSet>
      <dgm:spPr/>
      <dgm:t>
        <a:bodyPr/>
        <a:lstStyle/>
        <a:p>
          <a:endParaRPr lang="zh-TW" altLang="en-US"/>
        </a:p>
      </dgm:t>
    </dgm:pt>
    <dgm:pt modelId="{608EC356-8B08-4280-8BFB-D5D53FD1CA65}" type="pres">
      <dgm:prSet presAssocID="{679DCAB1-515C-44D0-97AE-C3E2ABDE5EA1}" presName="negativeSpace" presStyleCnt="0"/>
      <dgm:spPr/>
    </dgm:pt>
    <dgm:pt modelId="{B6207B07-5243-4B60-88EA-DBA24F78E509}" type="pres">
      <dgm:prSet presAssocID="{679DCAB1-515C-44D0-97AE-C3E2ABDE5EA1}" presName="childText" presStyleLbl="conFgAcc1" presStyleIdx="2" presStyleCnt="8">
        <dgm:presLayoutVars>
          <dgm:bulletEnabled val="1"/>
        </dgm:presLayoutVars>
      </dgm:prSet>
      <dgm:spPr/>
    </dgm:pt>
    <dgm:pt modelId="{A172ECBF-3CA2-4B61-A4C1-347CD769EBC9}" type="pres">
      <dgm:prSet presAssocID="{7843E7FD-50BC-4DC6-8818-6C3CE0FC55AD}" presName="spaceBetweenRectangles" presStyleCnt="0"/>
      <dgm:spPr/>
    </dgm:pt>
    <dgm:pt modelId="{3C2F02A2-83D8-4FA2-B2DA-B46E6CEE0B9F}" type="pres">
      <dgm:prSet presAssocID="{97C4DFB1-5A05-4D28-A7DC-0EBA0E8C6C58}" presName="parentLin" presStyleCnt="0"/>
      <dgm:spPr/>
    </dgm:pt>
    <dgm:pt modelId="{67B79DF3-2F94-48F9-93A9-31827602DDBD}" type="pres">
      <dgm:prSet presAssocID="{97C4DFB1-5A05-4D28-A7DC-0EBA0E8C6C58}" presName="parentLeftMargin" presStyleLbl="node1" presStyleIdx="2" presStyleCnt="8"/>
      <dgm:spPr/>
      <dgm:t>
        <a:bodyPr/>
        <a:lstStyle/>
        <a:p>
          <a:endParaRPr lang="zh-TW" altLang="en-US"/>
        </a:p>
      </dgm:t>
    </dgm:pt>
    <dgm:pt modelId="{90BA4A62-9551-4579-97D4-7058949AA12F}" type="pres">
      <dgm:prSet presAssocID="{97C4DFB1-5A05-4D28-A7DC-0EBA0E8C6C58}" presName="parentText" presStyleLbl="node1" presStyleIdx="3" presStyleCnt="8" custScaleX="132368">
        <dgm:presLayoutVars>
          <dgm:chMax val="0"/>
          <dgm:bulletEnabled val="1"/>
        </dgm:presLayoutVars>
      </dgm:prSet>
      <dgm:spPr/>
      <dgm:t>
        <a:bodyPr/>
        <a:lstStyle/>
        <a:p>
          <a:endParaRPr lang="zh-TW" altLang="en-US"/>
        </a:p>
      </dgm:t>
    </dgm:pt>
    <dgm:pt modelId="{CFFD96A0-7FA8-4B9B-B498-5D57427DB9BE}" type="pres">
      <dgm:prSet presAssocID="{97C4DFB1-5A05-4D28-A7DC-0EBA0E8C6C58}" presName="negativeSpace" presStyleCnt="0"/>
      <dgm:spPr/>
    </dgm:pt>
    <dgm:pt modelId="{FAE35BB3-0340-4036-8195-7BE1D2E99C6B}" type="pres">
      <dgm:prSet presAssocID="{97C4DFB1-5A05-4D28-A7DC-0EBA0E8C6C58}" presName="childText" presStyleLbl="conFgAcc1" presStyleIdx="3" presStyleCnt="8">
        <dgm:presLayoutVars>
          <dgm:bulletEnabled val="1"/>
        </dgm:presLayoutVars>
      </dgm:prSet>
      <dgm:spPr/>
    </dgm:pt>
    <dgm:pt modelId="{19235B6A-1C15-4FF4-B9BB-CDB427828E05}" type="pres">
      <dgm:prSet presAssocID="{023BC00B-127A-407B-92FF-E9505921DC43}" presName="spaceBetweenRectangles" presStyleCnt="0"/>
      <dgm:spPr/>
    </dgm:pt>
    <dgm:pt modelId="{D7B7A9EE-B7F0-41C6-82AF-240784224376}" type="pres">
      <dgm:prSet presAssocID="{4C8F0E8C-E713-440F-86BA-7A392981B2F3}" presName="parentLin" presStyleCnt="0"/>
      <dgm:spPr/>
    </dgm:pt>
    <dgm:pt modelId="{A4D9988D-271C-4523-9154-E4295C11C058}" type="pres">
      <dgm:prSet presAssocID="{4C8F0E8C-E713-440F-86BA-7A392981B2F3}" presName="parentLeftMargin" presStyleLbl="node1" presStyleIdx="3" presStyleCnt="8"/>
      <dgm:spPr/>
      <dgm:t>
        <a:bodyPr/>
        <a:lstStyle/>
        <a:p>
          <a:endParaRPr lang="zh-TW" altLang="en-US"/>
        </a:p>
      </dgm:t>
    </dgm:pt>
    <dgm:pt modelId="{9FE8A4A8-C69E-44CB-86ED-D464B5B058B8}" type="pres">
      <dgm:prSet presAssocID="{4C8F0E8C-E713-440F-86BA-7A392981B2F3}" presName="parentText" presStyleLbl="node1" presStyleIdx="4" presStyleCnt="8" custLinFactX="-1143" custLinFactNeighborX="-100000">
        <dgm:presLayoutVars>
          <dgm:chMax val="0"/>
          <dgm:bulletEnabled val="1"/>
        </dgm:presLayoutVars>
      </dgm:prSet>
      <dgm:spPr/>
      <dgm:t>
        <a:bodyPr/>
        <a:lstStyle/>
        <a:p>
          <a:endParaRPr lang="zh-TW" altLang="en-US"/>
        </a:p>
      </dgm:t>
    </dgm:pt>
    <dgm:pt modelId="{4B2F11BC-781C-4773-A52A-D37B14A0E97C}" type="pres">
      <dgm:prSet presAssocID="{4C8F0E8C-E713-440F-86BA-7A392981B2F3}" presName="negativeSpace" presStyleCnt="0"/>
      <dgm:spPr/>
    </dgm:pt>
    <dgm:pt modelId="{B6F66F52-87C8-4374-B270-A871ACAE4AA5}" type="pres">
      <dgm:prSet presAssocID="{4C8F0E8C-E713-440F-86BA-7A392981B2F3}" presName="childText" presStyleLbl="conFgAcc1" presStyleIdx="4" presStyleCnt="8">
        <dgm:presLayoutVars>
          <dgm:bulletEnabled val="1"/>
        </dgm:presLayoutVars>
      </dgm:prSet>
      <dgm:spPr/>
    </dgm:pt>
    <dgm:pt modelId="{98713F1C-DDB8-4261-B894-3A4F9D9C90AA}" type="pres">
      <dgm:prSet presAssocID="{0B0AA17F-B8B4-4CB4-B05D-BF65E4A198C4}" presName="spaceBetweenRectangles" presStyleCnt="0"/>
      <dgm:spPr/>
    </dgm:pt>
    <dgm:pt modelId="{5AA7E3B0-F096-4C93-B210-5CE4ADC9922E}" type="pres">
      <dgm:prSet presAssocID="{8FFB1BCF-2813-4FAA-B41D-D3C2EC74CCBF}" presName="parentLin" presStyleCnt="0"/>
      <dgm:spPr/>
    </dgm:pt>
    <dgm:pt modelId="{69DB9514-5248-45A1-9DB5-5C063B7196D6}" type="pres">
      <dgm:prSet presAssocID="{8FFB1BCF-2813-4FAA-B41D-D3C2EC74CCBF}" presName="parentLeftMargin" presStyleLbl="node1" presStyleIdx="4" presStyleCnt="8"/>
      <dgm:spPr/>
      <dgm:t>
        <a:bodyPr/>
        <a:lstStyle/>
        <a:p>
          <a:endParaRPr lang="zh-TW" altLang="en-US"/>
        </a:p>
      </dgm:t>
    </dgm:pt>
    <dgm:pt modelId="{78BA1AE5-7603-435E-8F07-B1EBF77B9274}" type="pres">
      <dgm:prSet presAssocID="{8FFB1BCF-2813-4FAA-B41D-D3C2EC74CCBF}" presName="parentText" presStyleLbl="node1" presStyleIdx="5" presStyleCnt="8" custScaleX="132221">
        <dgm:presLayoutVars>
          <dgm:chMax val="0"/>
          <dgm:bulletEnabled val="1"/>
        </dgm:presLayoutVars>
      </dgm:prSet>
      <dgm:spPr/>
      <dgm:t>
        <a:bodyPr/>
        <a:lstStyle/>
        <a:p>
          <a:endParaRPr lang="zh-TW" altLang="en-US"/>
        </a:p>
      </dgm:t>
    </dgm:pt>
    <dgm:pt modelId="{0594DD79-12C8-4F30-86B6-6CC97122B3BB}" type="pres">
      <dgm:prSet presAssocID="{8FFB1BCF-2813-4FAA-B41D-D3C2EC74CCBF}" presName="negativeSpace" presStyleCnt="0"/>
      <dgm:spPr/>
    </dgm:pt>
    <dgm:pt modelId="{86F4A1DA-4805-4031-82C8-5358193BF778}" type="pres">
      <dgm:prSet presAssocID="{8FFB1BCF-2813-4FAA-B41D-D3C2EC74CCBF}" presName="childText" presStyleLbl="conFgAcc1" presStyleIdx="5" presStyleCnt="8">
        <dgm:presLayoutVars>
          <dgm:bulletEnabled val="1"/>
        </dgm:presLayoutVars>
      </dgm:prSet>
      <dgm:spPr/>
    </dgm:pt>
    <dgm:pt modelId="{CD237E36-7B2E-42B0-9715-0DD774E31A2A}" type="pres">
      <dgm:prSet presAssocID="{15FD0DB4-CC38-4191-8665-B9FD17CEA3ED}" presName="spaceBetweenRectangles" presStyleCnt="0"/>
      <dgm:spPr/>
    </dgm:pt>
    <dgm:pt modelId="{98C8FD5B-3794-4C9D-997B-927DEEE01C72}" type="pres">
      <dgm:prSet presAssocID="{F3750062-7163-42C2-84DC-697C5337BE82}" presName="parentLin" presStyleCnt="0"/>
      <dgm:spPr/>
    </dgm:pt>
    <dgm:pt modelId="{85EA297D-40D0-457C-97C9-977886C39E24}" type="pres">
      <dgm:prSet presAssocID="{F3750062-7163-42C2-84DC-697C5337BE82}" presName="parentLeftMargin" presStyleLbl="node1" presStyleIdx="5" presStyleCnt="8"/>
      <dgm:spPr/>
      <dgm:t>
        <a:bodyPr/>
        <a:lstStyle/>
        <a:p>
          <a:endParaRPr lang="zh-TW" altLang="en-US"/>
        </a:p>
      </dgm:t>
    </dgm:pt>
    <dgm:pt modelId="{7A6F634C-F5D0-4973-9448-769C4EBEF8EC}" type="pres">
      <dgm:prSet presAssocID="{F3750062-7163-42C2-84DC-697C5337BE82}" presName="parentText" presStyleLbl="node1" presStyleIdx="6" presStyleCnt="8" custScaleX="132205">
        <dgm:presLayoutVars>
          <dgm:chMax val="0"/>
          <dgm:bulletEnabled val="1"/>
        </dgm:presLayoutVars>
      </dgm:prSet>
      <dgm:spPr/>
      <dgm:t>
        <a:bodyPr/>
        <a:lstStyle/>
        <a:p>
          <a:endParaRPr lang="zh-TW" altLang="en-US"/>
        </a:p>
      </dgm:t>
    </dgm:pt>
    <dgm:pt modelId="{C5A17AE1-5BAF-4D87-BC7C-4D1879EB5C03}" type="pres">
      <dgm:prSet presAssocID="{F3750062-7163-42C2-84DC-697C5337BE82}" presName="negativeSpace" presStyleCnt="0"/>
      <dgm:spPr/>
    </dgm:pt>
    <dgm:pt modelId="{CD9F0956-DFAD-47FC-AFFA-294C01058855}" type="pres">
      <dgm:prSet presAssocID="{F3750062-7163-42C2-84DC-697C5337BE82}" presName="childText" presStyleLbl="conFgAcc1" presStyleIdx="6" presStyleCnt="8">
        <dgm:presLayoutVars>
          <dgm:bulletEnabled val="1"/>
        </dgm:presLayoutVars>
      </dgm:prSet>
      <dgm:spPr/>
    </dgm:pt>
    <dgm:pt modelId="{717811B2-210C-461B-912E-3D8A1930EC8C}" type="pres">
      <dgm:prSet presAssocID="{1553C15B-B2A3-4629-99E6-14F95BC1DDCB}" presName="spaceBetweenRectangles" presStyleCnt="0"/>
      <dgm:spPr/>
    </dgm:pt>
    <dgm:pt modelId="{A71FA78B-51DC-40E2-8420-5BAD201718F8}" type="pres">
      <dgm:prSet presAssocID="{DCA944B2-A530-4555-9654-8630D14F206F}" presName="parentLin" presStyleCnt="0"/>
      <dgm:spPr/>
    </dgm:pt>
    <dgm:pt modelId="{8C8CC17C-BD7B-4137-A1D4-E3B5DCFC1364}" type="pres">
      <dgm:prSet presAssocID="{DCA944B2-A530-4555-9654-8630D14F206F}" presName="parentLeftMargin" presStyleLbl="node1" presStyleIdx="6" presStyleCnt="8"/>
      <dgm:spPr/>
      <dgm:t>
        <a:bodyPr/>
        <a:lstStyle/>
        <a:p>
          <a:endParaRPr lang="zh-TW" altLang="en-US"/>
        </a:p>
      </dgm:t>
    </dgm:pt>
    <dgm:pt modelId="{E348E6D2-E2DA-4D80-8DE4-CDA512956B84}" type="pres">
      <dgm:prSet presAssocID="{DCA944B2-A530-4555-9654-8630D14F206F}" presName="parentText" presStyleLbl="node1" presStyleIdx="7" presStyleCnt="8" custScaleX="132001">
        <dgm:presLayoutVars>
          <dgm:chMax val="0"/>
          <dgm:bulletEnabled val="1"/>
        </dgm:presLayoutVars>
      </dgm:prSet>
      <dgm:spPr/>
      <dgm:t>
        <a:bodyPr/>
        <a:lstStyle/>
        <a:p>
          <a:endParaRPr lang="zh-TW" altLang="en-US"/>
        </a:p>
      </dgm:t>
    </dgm:pt>
    <dgm:pt modelId="{78364CFA-7A12-420D-A88A-AC86B2C22DFE}" type="pres">
      <dgm:prSet presAssocID="{DCA944B2-A530-4555-9654-8630D14F206F}" presName="negativeSpace" presStyleCnt="0"/>
      <dgm:spPr/>
    </dgm:pt>
    <dgm:pt modelId="{22EBA9A7-B7A5-49DF-8416-BCC2A5A3999B}" type="pres">
      <dgm:prSet presAssocID="{DCA944B2-A530-4555-9654-8630D14F206F}" presName="childText" presStyleLbl="conFgAcc1" presStyleIdx="7" presStyleCnt="8">
        <dgm:presLayoutVars>
          <dgm:bulletEnabled val="1"/>
        </dgm:presLayoutVars>
      </dgm:prSet>
      <dgm:spPr/>
    </dgm:pt>
  </dgm:ptLst>
  <dgm:cxnLst>
    <dgm:cxn modelId="{5837EAB1-2C78-4EDC-80C2-08C4DD43955B}" type="presOf" srcId="{97C4DFB1-5A05-4D28-A7DC-0EBA0E8C6C58}" destId="{67B79DF3-2F94-48F9-93A9-31827602DDBD}" srcOrd="0" destOrd="0" presId="urn:microsoft.com/office/officeart/2005/8/layout/list1"/>
    <dgm:cxn modelId="{62B4D15D-C8E1-4C2C-9E81-27D7B04BBD6A}" type="presOf" srcId="{8FFB1BCF-2813-4FAA-B41D-D3C2EC74CCBF}" destId="{69DB9514-5248-45A1-9DB5-5C063B7196D6}" srcOrd="0" destOrd="0" presId="urn:microsoft.com/office/officeart/2005/8/layout/list1"/>
    <dgm:cxn modelId="{8C5655D1-E30B-4CB3-9D39-F4A4EF6D3D43}" type="presOf" srcId="{265EDB54-8D66-4E64-AA32-381C2F8C652D}" destId="{A01730F1-686C-47DD-ABA5-E5919C179467}" srcOrd="0" destOrd="0" presId="urn:microsoft.com/office/officeart/2005/8/layout/list1"/>
    <dgm:cxn modelId="{9EAF2DA9-D426-43A8-9C9D-48A32F8B9E63}" type="presOf" srcId="{679DCAB1-515C-44D0-97AE-C3E2ABDE5EA1}" destId="{C33FBD68-83AA-434E-B9F2-5B5D18B54528}" srcOrd="0" destOrd="0" presId="urn:microsoft.com/office/officeart/2005/8/layout/list1"/>
    <dgm:cxn modelId="{814D3E6D-D706-4C60-8948-C9B56C7A0644}" srcId="{265EDB54-8D66-4E64-AA32-381C2F8C652D}" destId="{4C8F0E8C-E713-440F-86BA-7A392981B2F3}" srcOrd="4" destOrd="0" parTransId="{1112FDFF-6BCD-439F-AEF1-44F22C865FAA}" sibTransId="{0B0AA17F-B8B4-4CB4-B05D-BF65E4A198C4}"/>
    <dgm:cxn modelId="{E2F91AF7-7CEB-4E81-90FB-F4B45F1840E6}" type="presOf" srcId="{0FA67CE8-6AB1-4BCE-9A57-555802DAC52C}" destId="{603505F8-5447-4F77-A7A8-A4A336364836}" srcOrd="1" destOrd="0" presId="urn:microsoft.com/office/officeart/2005/8/layout/list1"/>
    <dgm:cxn modelId="{67B58864-937E-4087-B717-B9A24349CF6B}" type="presOf" srcId="{8FFB1BCF-2813-4FAA-B41D-D3C2EC74CCBF}" destId="{78BA1AE5-7603-435E-8F07-B1EBF77B9274}" srcOrd="1" destOrd="0" presId="urn:microsoft.com/office/officeart/2005/8/layout/list1"/>
    <dgm:cxn modelId="{BE188B5E-6BCD-4A56-BE2E-F898D8B2ECC9}" srcId="{265EDB54-8D66-4E64-AA32-381C2F8C652D}" destId="{DCA944B2-A530-4555-9654-8630D14F206F}" srcOrd="7" destOrd="0" parTransId="{48AD6A4A-5E6A-4C19-A076-D2BF5425A9FE}" sibTransId="{8D50D517-FB41-4131-9514-8916A76DA1D0}"/>
    <dgm:cxn modelId="{091428EB-4E62-4334-B708-2780322316B8}" type="presOf" srcId="{DCA944B2-A530-4555-9654-8630D14F206F}" destId="{8C8CC17C-BD7B-4137-A1D4-E3B5DCFC1364}" srcOrd="0" destOrd="0" presId="urn:microsoft.com/office/officeart/2005/8/layout/list1"/>
    <dgm:cxn modelId="{C57F5553-7E7C-4EFF-B4F4-30252EEE1F78}" type="presOf" srcId="{D1C21215-BB9B-4C97-B679-31E109976234}" destId="{D36830A0-D67A-4633-8AD7-A3486D96F504}" srcOrd="1" destOrd="0" presId="urn:microsoft.com/office/officeart/2005/8/layout/list1"/>
    <dgm:cxn modelId="{FEC6008D-1E72-4250-B4F5-854E827A0478}" type="presOf" srcId="{4C8F0E8C-E713-440F-86BA-7A392981B2F3}" destId="{A4D9988D-271C-4523-9154-E4295C11C058}" srcOrd="0" destOrd="0" presId="urn:microsoft.com/office/officeart/2005/8/layout/list1"/>
    <dgm:cxn modelId="{7ADB0CEA-DCCB-4E4E-9E3F-607BC1721E9C}" type="presOf" srcId="{F3750062-7163-42C2-84DC-697C5337BE82}" destId="{7A6F634C-F5D0-4973-9448-769C4EBEF8EC}" srcOrd="1" destOrd="0" presId="urn:microsoft.com/office/officeart/2005/8/layout/list1"/>
    <dgm:cxn modelId="{A897E6DB-506F-4792-BB6E-F4EE62A0E0FC}" srcId="{265EDB54-8D66-4E64-AA32-381C2F8C652D}" destId="{97C4DFB1-5A05-4D28-A7DC-0EBA0E8C6C58}" srcOrd="3" destOrd="0" parTransId="{C70D87FF-D95D-4584-9D0B-A31B9B3FD2DF}" sibTransId="{023BC00B-127A-407B-92FF-E9505921DC43}"/>
    <dgm:cxn modelId="{AD261B45-A99E-49A0-8DA0-41799AC7EFCC}" srcId="{265EDB54-8D66-4E64-AA32-381C2F8C652D}" destId="{0FA67CE8-6AB1-4BCE-9A57-555802DAC52C}" srcOrd="0" destOrd="0" parTransId="{AB85D913-10C0-414B-A580-DE8DC0C08FCF}" sibTransId="{F9BFDCDC-29DF-4AF5-98C0-FF9FE8E1B988}"/>
    <dgm:cxn modelId="{287C259C-A0F9-4D27-BD55-18BAFEEB457D}" type="presOf" srcId="{0FA67CE8-6AB1-4BCE-9A57-555802DAC52C}" destId="{0B9A2BC7-5459-4370-AB6A-431901ADEE48}" srcOrd="0" destOrd="0" presId="urn:microsoft.com/office/officeart/2005/8/layout/list1"/>
    <dgm:cxn modelId="{BC8BFFFE-0D23-49F9-A03D-A6B682242D70}" type="presOf" srcId="{679DCAB1-515C-44D0-97AE-C3E2ABDE5EA1}" destId="{2563AFEC-5A15-40E1-950F-E34EF1FB44A0}" srcOrd="1" destOrd="0" presId="urn:microsoft.com/office/officeart/2005/8/layout/list1"/>
    <dgm:cxn modelId="{5FFEDA93-DBAD-4323-A284-C6DA64F8393A}" type="presOf" srcId="{DCA944B2-A530-4555-9654-8630D14F206F}" destId="{E348E6D2-E2DA-4D80-8DE4-CDA512956B84}" srcOrd="1" destOrd="0" presId="urn:microsoft.com/office/officeart/2005/8/layout/list1"/>
    <dgm:cxn modelId="{727D927F-2347-4C0F-A433-5D5637F812ED}" type="presOf" srcId="{4C8F0E8C-E713-440F-86BA-7A392981B2F3}" destId="{9FE8A4A8-C69E-44CB-86ED-D464B5B058B8}" srcOrd="1" destOrd="0" presId="urn:microsoft.com/office/officeart/2005/8/layout/list1"/>
    <dgm:cxn modelId="{6AA70594-827F-4F7C-9DE4-92DA6B304B10}" srcId="{265EDB54-8D66-4E64-AA32-381C2F8C652D}" destId="{F3750062-7163-42C2-84DC-697C5337BE82}" srcOrd="6" destOrd="0" parTransId="{AB264E41-5B74-4170-BBB5-72C3DD1AC54C}" sibTransId="{1553C15B-B2A3-4629-99E6-14F95BC1DDCB}"/>
    <dgm:cxn modelId="{03BE1868-E8CB-4A24-BFCB-A814D8A3F71E}" type="presOf" srcId="{97C4DFB1-5A05-4D28-A7DC-0EBA0E8C6C58}" destId="{90BA4A62-9551-4579-97D4-7058949AA12F}" srcOrd="1" destOrd="0" presId="urn:microsoft.com/office/officeart/2005/8/layout/list1"/>
    <dgm:cxn modelId="{EFC899B9-8850-418D-902D-604BBEAE5319}" type="presOf" srcId="{F3750062-7163-42C2-84DC-697C5337BE82}" destId="{85EA297D-40D0-457C-97C9-977886C39E24}" srcOrd="0" destOrd="0" presId="urn:microsoft.com/office/officeart/2005/8/layout/list1"/>
    <dgm:cxn modelId="{23B16324-F7CA-456E-964B-CC48E74B69A5}" srcId="{265EDB54-8D66-4E64-AA32-381C2F8C652D}" destId="{D1C21215-BB9B-4C97-B679-31E109976234}" srcOrd="1" destOrd="0" parTransId="{91F769B2-9421-43B3-989C-266193D499B1}" sibTransId="{8D072D4E-A237-494D-917A-F3CCCF373641}"/>
    <dgm:cxn modelId="{63565113-858A-4BC5-805C-7C52BF6A2A94}" srcId="{265EDB54-8D66-4E64-AA32-381C2F8C652D}" destId="{8FFB1BCF-2813-4FAA-B41D-D3C2EC74CCBF}" srcOrd="5" destOrd="0" parTransId="{4BACA26F-B399-42D0-9CD1-9DE04323BFF7}" sibTransId="{15FD0DB4-CC38-4191-8665-B9FD17CEA3ED}"/>
    <dgm:cxn modelId="{4F9C64A4-8D0A-4672-940E-9361C15B4696}" type="presOf" srcId="{D1C21215-BB9B-4C97-B679-31E109976234}" destId="{1512B303-5C7E-43F8-A6C7-C46A2CCA7E1A}" srcOrd="0" destOrd="0" presId="urn:microsoft.com/office/officeart/2005/8/layout/list1"/>
    <dgm:cxn modelId="{067A113C-8FDF-4B8E-9F2A-E50F9FD8A3C5}" srcId="{265EDB54-8D66-4E64-AA32-381C2F8C652D}" destId="{679DCAB1-515C-44D0-97AE-C3E2ABDE5EA1}" srcOrd="2" destOrd="0" parTransId="{F1B6F7E8-1EA6-4D3A-9001-8964A8A796DA}" sibTransId="{7843E7FD-50BC-4DC6-8818-6C3CE0FC55AD}"/>
    <dgm:cxn modelId="{3B4A2EE6-A4F6-44E1-BB85-202CC5D4AD6F}" type="presParOf" srcId="{A01730F1-686C-47DD-ABA5-E5919C179467}" destId="{A6CFFFE4-E25B-4738-9799-E0CA116DDC64}" srcOrd="0" destOrd="0" presId="urn:microsoft.com/office/officeart/2005/8/layout/list1"/>
    <dgm:cxn modelId="{7559E3B4-F07D-4974-8A67-DA105D99D7CA}" type="presParOf" srcId="{A6CFFFE4-E25B-4738-9799-E0CA116DDC64}" destId="{0B9A2BC7-5459-4370-AB6A-431901ADEE48}" srcOrd="0" destOrd="0" presId="urn:microsoft.com/office/officeart/2005/8/layout/list1"/>
    <dgm:cxn modelId="{B30CDB4F-57A8-4CD0-B74B-944718CC9D57}" type="presParOf" srcId="{A6CFFFE4-E25B-4738-9799-E0CA116DDC64}" destId="{603505F8-5447-4F77-A7A8-A4A336364836}" srcOrd="1" destOrd="0" presId="urn:microsoft.com/office/officeart/2005/8/layout/list1"/>
    <dgm:cxn modelId="{916CC771-AAB7-4C5B-9FB4-6879B3552020}" type="presParOf" srcId="{A01730F1-686C-47DD-ABA5-E5919C179467}" destId="{B798398C-EDD6-4FE8-A65C-163A3947C90A}" srcOrd="1" destOrd="0" presId="urn:microsoft.com/office/officeart/2005/8/layout/list1"/>
    <dgm:cxn modelId="{3BB915AB-2B53-4F62-A4E4-CA7EB5068B82}" type="presParOf" srcId="{A01730F1-686C-47DD-ABA5-E5919C179467}" destId="{1A00B304-3D87-43C5-846B-32FE4B977F42}" srcOrd="2" destOrd="0" presId="urn:microsoft.com/office/officeart/2005/8/layout/list1"/>
    <dgm:cxn modelId="{5CE82418-ED76-47F3-BC21-4D07C47EC365}" type="presParOf" srcId="{A01730F1-686C-47DD-ABA5-E5919C179467}" destId="{DADC02AC-9407-413B-AA07-9831D9B35986}" srcOrd="3" destOrd="0" presId="urn:microsoft.com/office/officeart/2005/8/layout/list1"/>
    <dgm:cxn modelId="{5BF8FFF6-83D6-4FE9-A9EC-EEC60A459BA3}" type="presParOf" srcId="{A01730F1-686C-47DD-ABA5-E5919C179467}" destId="{C577B56F-3B26-4120-8E07-B10702035176}" srcOrd="4" destOrd="0" presId="urn:microsoft.com/office/officeart/2005/8/layout/list1"/>
    <dgm:cxn modelId="{0913172A-BB29-40EC-91CF-B4B63F7D703E}" type="presParOf" srcId="{C577B56F-3B26-4120-8E07-B10702035176}" destId="{1512B303-5C7E-43F8-A6C7-C46A2CCA7E1A}" srcOrd="0" destOrd="0" presId="urn:microsoft.com/office/officeart/2005/8/layout/list1"/>
    <dgm:cxn modelId="{0A0FEA2E-9A6D-4FCB-89D9-BE4C76C0F342}" type="presParOf" srcId="{C577B56F-3B26-4120-8E07-B10702035176}" destId="{D36830A0-D67A-4633-8AD7-A3486D96F504}" srcOrd="1" destOrd="0" presId="urn:microsoft.com/office/officeart/2005/8/layout/list1"/>
    <dgm:cxn modelId="{423AEC81-4BE2-43C5-8976-25F11892A926}" type="presParOf" srcId="{A01730F1-686C-47DD-ABA5-E5919C179467}" destId="{B5A90E31-01A4-41D1-A178-420954595A88}" srcOrd="5" destOrd="0" presId="urn:microsoft.com/office/officeart/2005/8/layout/list1"/>
    <dgm:cxn modelId="{3D2F29DF-50F0-4981-9AA4-4AEC9B97E67C}" type="presParOf" srcId="{A01730F1-686C-47DD-ABA5-E5919C179467}" destId="{4CDC209B-638E-4F7F-80CD-D4B3B90A6D4D}" srcOrd="6" destOrd="0" presId="urn:microsoft.com/office/officeart/2005/8/layout/list1"/>
    <dgm:cxn modelId="{0B87E0D2-321F-4489-9156-278287E6073D}" type="presParOf" srcId="{A01730F1-686C-47DD-ABA5-E5919C179467}" destId="{ADDCFBF7-C760-42FD-AB42-F2949E29F9B6}" srcOrd="7" destOrd="0" presId="urn:microsoft.com/office/officeart/2005/8/layout/list1"/>
    <dgm:cxn modelId="{785C7803-B5C5-47B1-B2BC-B215F61E02D0}" type="presParOf" srcId="{A01730F1-686C-47DD-ABA5-E5919C179467}" destId="{705B2A85-5809-4F73-9D4E-A3DECBFD194E}" srcOrd="8" destOrd="0" presId="urn:microsoft.com/office/officeart/2005/8/layout/list1"/>
    <dgm:cxn modelId="{663A7042-670E-43CE-96D6-081585AAF743}" type="presParOf" srcId="{705B2A85-5809-4F73-9D4E-A3DECBFD194E}" destId="{C33FBD68-83AA-434E-B9F2-5B5D18B54528}" srcOrd="0" destOrd="0" presId="urn:microsoft.com/office/officeart/2005/8/layout/list1"/>
    <dgm:cxn modelId="{41331354-4C37-4821-BF78-FC88368FD754}" type="presParOf" srcId="{705B2A85-5809-4F73-9D4E-A3DECBFD194E}" destId="{2563AFEC-5A15-40E1-950F-E34EF1FB44A0}" srcOrd="1" destOrd="0" presId="urn:microsoft.com/office/officeart/2005/8/layout/list1"/>
    <dgm:cxn modelId="{ABAE32D6-3E95-4988-973F-BD83B4812F98}" type="presParOf" srcId="{A01730F1-686C-47DD-ABA5-E5919C179467}" destId="{608EC356-8B08-4280-8BFB-D5D53FD1CA65}" srcOrd="9" destOrd="0" presId="urn:microsoft.com/office/officeart/2005/8/layout/list1"/>
    <dgm:cxn modelId="{5937F45D-B59A-417E-8C83-FC1124796AFD}" type="presParOf" srcId="{A01730F1-686C-47DD-ABA5-E5919C179467}" destId="{B6207B07-5243-4B60-88EA-DBA24F78E509}" srcOrd="10" destOrd="0" presId="urn:microsoft.com/office/officeart/2005/8/layout/list1"/>
    <dgm:cxn modelId="{AC36ADD7-E111-4C44-B54F-071B5920EFD1}" type="presParOf" srcId="{A01730F1-686C-47DD-ABA5-E5919C179467}" destId="{A172ECBF-3CA2-4B61-A4C1-347CD769EBC9}" srcOrd="11" destOrd="0" presId="urn:microsoft.com/office/officeart/2005/8/layout/list1"/>
    <dgm:cxn modelId="{F006ABD8-B191-48B9-88BE-1CD766083212}" type="presParOf" srcId="{A01730F1-686C-47DD-ABA5-E5919C179467}" destId="{3C2F02A2-83D8-4FA2-B2DA-B46E6CEE0B9F}" srcOrd="12" destOrd="0" presId="urn:microsoft.com/office/officeart/2005/8/layout/list1"/>
    <dgm:cxn modelId="{C8EB9619-F697-4FF6-A16E-8A3E603A5BB2}" type="presParOf" srcId="{3C2F02A2-83D8-4FA2-B2DA-B46E6CEE0B9F}" destId="{67B79DF3-2F94-48F9-93A9-31827602DDBD}" srcOrd="0" destOrd="0" presId="urn:microsoft.com/office/officeart/2005/8/layout/list1"/>
    <dgm:cxn modelId="{56097AAF-8E54-4587-9FD1-3C715B6A6597}" type="presParOf" srcId="{3C2F02A2-83D8-4FA2-B2DA-B46E6CEE0B9F}" destId="{90BA4A62-9551-4579-97D4-7058949AA12F}" srcOrd="1" destOrd="0" presId="urn:microsoft.com/office/officeart/2005/8/layout/list1"/>
    <dgm:cxn modelId="{8EC315FB-1797-4562-BC49-DA8F5D3F4DC8}" type="presParOf" srcId="{A01730F1-686C-47DD-ABA5-E5919C179467}" destId="{CFFD96A0-7FA8-4B9B-B498-5D57427DB9BE}" srcOrd="13" destOrd="0" presId="urn:microsoft.com/office/officeart/2005/8/layout/list1"/>
    <dgm:cxn modelId="{592AF061-E185-4E3F-902C-AEA50627BFFE}" type="presParOf" srcId="{A01730F1-686C-47DD-ABA5-E5919C179467}" destId="{FAE35BB3-0340-4036-8195-7BE1D2E99C6B}" srcOrd="14" destOrd="0" presId="urn:microsoft.com/office/officeart/2005/8/layout/list1"/>
    <dgm:cxn modelId="{4EA52E5B-9C12-4F30-B776-E4918CAA1578}" type="presParOf" srcId="{A01730F1-686C-47DD-ABA5-E5919C179467}" destId="{19235B6A-1C15-4FF4-B9BB-CDB427828E05}" srcOrd="15" destOrd="0" presId="urn:microsoft.com/office/officeart/2005/8/layout/list1"/>
    <dgm:cxn modelId="{300CC9FC-35F8-4741-B851-FC555481D719}" type="presParOf" srcId="{A01730F1-686C-47DD-ABA5-E5919C179467}" destId="{D7B7A9EE-B7F0-41C6-82AF-240784224376}" srcOrd="16" destOrd="0" presId="urn:microsoft.com/office/officeart/2005/8/layout/list1"/>
    <dgm:cxn modelId="{26D04811-3FB4-47B1-93FA-905BCB47D08F}" type="presParOf" srcId="{D7B7A9EE-B7F0-41C6-82AF-240784224376}" destId="{A4D9988D-271C-4523-9154-E4295C11C058}" srcOrd="0" destOrd="0" presId="urn:microsoft.com/office/officeart/2005/8/layout/list1"/>
    <dgm:cxn modelId="{53484088-B025-4ABC-982C-5B1A16076E74}" type="presParOf" srcId="{D7B7A9EE-B7F0-41C6-82AF-240784224376}" destId="{9FE8A4A8-C69E-44CB-86ED-D464B5B058B8}" srcOrd="1" destOrd="0" presId="urn:microsoft.com/office/officeart/2005/8/layout/list1"/>
    <dgm:cxn modelId="{5C188956-834E-4FD3-974D-3FC59D0C3A81}" type="presParOf" srcId="{A01730F1-686C-47DD-ABA5-E5919C179467}" destId="{4B2F11BC-781C-4773-A52A-D37B14A0E97C}" srcOrd="17" destOrd="0" presId="urn:microsoft.com/office/officeart/2005/8/layout/list1"/>
    <dgm:cxn modelId="{64AFB351-C7AD-45AB-838E-A1301284D548}" type="presParOf" srcId="{A01730F1-686C-47DD-ABA5-E5919C179467}" destId="{B6F66F52-87C8-4374-B270-A871ACAE4AA5}" srcOrd="18" destOrd="0" presId="urn:microsoft.com/office/officeart/2005/8/layout/list1"/>
    <dgm:cxn modelId="{5C5E5374-80BF-4659-BBB7-0718E5782C11}" type="presParOf" srcId="{A01730F1-686C-47DD-ABA5-E5919C179467}" destId="{98713F1C-DDB8-4261-B894-3A4F9D9C90AA}" srcOrd="19" destOrd="0" presId="urn:microsoft.com/office/officeart/2005/8/layout/list1"/>
    <dgm:cxn modelId="{BFF9DDA4-F5FA-477B-BB54-B358BF2E2E9A}" type="presParOf" srcId="{A01730F1-686C-47DD-ABA5-E5919C179467}" destId="{5AA7E3B0-F096-4C93-B210-5CE4ADC9922E}" srcOrd="20" destOrd="0" presId="urn:microsoft.com/office/officeart/2005/8/layout/list1"/>
    <dgm:cxn modelId="{E9950681-017E-44B4-805A-E7AEF853B831}" type="presParOf" srcId="{5AA7E3B0-F096-4C93-B210-5CE4ADC9922E}" destId="{69DB9514-5248-45A1-9DB5-5C063B7196D6}" srcOrd="0" destOrd="0" presId="urn:microsoft.com/office/officeart/2005/8/layout/list1"/>
    <dgm:cxn modelId="{135F6460-8A30-4D04-923F-5ACB8965D614}" type="presParOf" srcId="{5AA7E3B0-F096-4C93-B210-5CE4ADC9922E}" destId="{78BA1AE5-7603-435E-8F07-B1EBF77B9274}" srcOrd="1" destOrd="0" presId="urn:microsoft.com/office/officeart/2005/8/layout/list1"/>
    <dgm:cxn modelId="{EC257037-A20B-49A3-98C2-44F83CFBF9B7}" type="presParOf" srcId="{A01730F1-686C-47DD-ABA5-E5919C179467}" destId="{0594DD79-12C8-4F30-86B6-6CC97122B3BB}" srcOrd="21" destOrd="0" presId="urn:microsoft.com/office/officeart/2005/8/layout/list1"/>
    <dgm:cxn modelId="{FFE7CCF2-69C0-4BA8-A456-AC5C8E3DD1D8}" type="presParOf" srcId="{A01730F1-686C-47DD-ABA5-E5919C179467}" destId="{86F4A1DA-4805-4031-82C8-5358193BF778}" srcOrd="22" destOrd="0" presId="urn:microsoft.com/office/officeart/2005/8/layout/list1"/>
    <dgm:cxn modelId="{9EFED2AE-CACA-418B-AD29-6217160C25F8}" type="presParOf" srcId="{A01730F1-686C-47DD-ABA5-E5919C179467}" destId="{CD237E36-7B2E-42B0-9715-0DD774E31A2A}" srcOrd="23" destOrd="0" presId="urn:microsoft.com/office/officeart/2005/8/layout/list1"/>
    <dgm:cxn modelId="{2672E288-92A5-4BAB-9119-B7E49D2DB120}" type="presParOf" srcId="{A01730F1-686C-47DD-ABA5-E5919C179467}" destId="{98C8FD5B-3794-4C9D-997B-927DEEE01C72}" srcOrd="24" destOrd="0" presId="urn:microsoft.com/office/officeart/2005/8/layout/list1"/>
    <dgm:cxn modelId="{06E7B3C5-21D8-4982-90D7-E0B2EBB660D3}" type="presParOf" srcId="{98C8FD5B-3794-4C9D-997B-927DEEE01C72}" destId="{85EA297D-40D0-457C-97C9-977886C39E24}" srcOrd="0" destOrd="0" presId="urn:microsoft.com/office/officeart/2005/8/layout/list1"/>
    <dgm:cxn modelId="{1E4F895C-6423-4C6E-BEEB-D7D19860CF61}" type="presParOf" srcId="{98C8FD5B-3794-4C9D-997B-927DEEE01C72}" destId="{7A6F634C-F5D0-4973-9448-769C4EBEF8EC}" srcOrd="1" destOrd="0" presId="urn:microsoft.com/office/officeart/2005/8/layout/list1"/>
    <dgm:cxn modelId="{983BDC56-53AC-4B58-8BC6-576EF9531F8D}" type="presParOf" srcId="{A01730F1-686C-47DD-ABA5-E5919C179467}" destId="{C5A17AE1-5BAF-4D87-BC7C-4D1879EB5C03}" srcOrd="25" destOrd="0" presId="urn:microsoft.com/office/officeart/2005/8/layout/list1"/>
    <dgm:cxn modelId="{5A72D5B6-AB73-4F29-A108-3FBBCEE0F766}" type="presParOf" srcId="{A01730F1-686C-47DD-ABA5-E5919C179467}" destId="{CD9F0956-DFAD-47FC-AFFA-294C01058855}" srcOrd="26" destOrd="0" presId="urn:microsoft.com/office/officeart/2005/8/layout/list1"/>
    <dgm:cxn modelId="{7A562754-12C4-4904-ADA0-2FAD84FD2849}" type="presParOf" srcId="{A01730F1-686C-47DD-ABA5-E5919C179467}" destId="{717811B2-210C-461B-912E-3D8A1930EC8C}" srcOrd="27" destOrd="0" presId="urn:microsoft.com/office/officeart/2005/8/layout/list1"/>
    <dgm:cxn modelId="{793166EA-14B3-4896-8C04-3B91C447D365}" type="presParOf" srcId="{A01730F1-686C-47DD-ABA5-E5919C179467}" destId="{A71FA78B-51DC-40E2-8420-5BAD201718F8}" srcOrd="28" destOrd="0" presId="urn:microsoft.com/office/officeart/2005/8/layout/list1"/>
    <dgm:cxn modelId="{D73521FF-71C6-431D-8666-17E72AC280F6}" type="presParOf" srcId="{A71FA78B-51DC-40E2-8420-5BAD201718F8}" destId="{8C8CC17C-BD7B-4137-A1D4-E3B5DCFC1364}" srcOrd="0" destOrd="0" presId="urn:microsoft.com/office/officeart/2005/8/layout/list1"/>
    <dgm:cxn modelId="{A1293F3D-1FF7-4741-9C5B-0A31696A21FD}" type="presParOf" srcId="{A71FA78B-51DC-40E2-8420-5BAD201718F8}" destId="{E348E6D2-E2DA-4D80-8DE4-CDA512956B84}" srcOrd="1" destOrd="0" presId="urn:microsoft.com/office/officeart/2005/8/layout/list1"/>
    <dgm:cxn modelId="{812B9453-5E6B-4372-AAA1-482C6CA960C8}" type="presParOf" srcId="{A01730F1-686C-47DD-ABA5-E5919C179467}" destId="{78364CFA-7A12-420D-A88A-AC86B2C22DFE}" srcOrd="29" destOrd="0" presId="urn:microsoft.com/office/officeart/2005/8/layout/list1"/>
    <dgm:cxn modelId="{E777BB8A-1872-4234-B39D-B63817EE9CD1}" type="presParOf" srcId="{A01730F1-686C-47DD-ABA5-E5919C179467}" destId="{22EBA9A7-B7A5-49DF-8416-BCC2A5A3999B}" srcOrd="30" destOrd="0" presId="urn:microsoft.com/office/officeart/2005/8/layout/list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1A00B304-3D87-43C5-846B-32FE4B977F42}">
      <dsp:nvSpPr>
        <dsp:cNvPr id="0" name=""/>
        <dsp:cNvSpPr/>
      </dsp:nvSpPr>
      <dsp:spPr>
        <a:xfrm>
          <a:off x="0" y="199955"/>
          <a:ext cx="9001000" cy="2772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03505F8-5447-4F77-A7A8-A4A336364836}">
      <dsp:nvSpPr>
        <dsp:cNvPr id="0" name=""/>
        <dsp:cNvSpPr/>
      </dsp:nvSpPr>
      <dsp:spPr>
        <a:xfrm>
          <a:off x="0" y="37595"/>
          <a:ext cx="6300700" cy="32472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8151" tIns="0" rIns="238151" bIns="0" numCol="1" spcCol="1270" anchor="ctr" anchorCtr="0">
          <a:noAutofit/>
        </a:bodyPr>
        <a:lstStyle/>
        <a:p>
          <a:pPr lvl="0" algn="l" defTabSz="889000" rtl="0">
            <a:lnSpc>
              <a:spcPct val="90000"/>
            </a:lnSpc>
            <a:spcBef>
              <a:spcPct val="0"/>
            </a:spcBef>
            <a:spcAft>
              <a:spcPct val="35000"/>
            </a:spcAft>
          </a:pPr>
          <a:r>
            <a:rPr kumimoji="1" lang="en-US" sz="2000" b="1" kern="1200" dirty="0" smtClean="0">
              <a:latin typeface="標楷體" pitchFamily="65" charset="-120"/>
              <a:ea typeface="標楷體" pitchFamily="65" charset="-120"/>
            </a:rPr>
            <a:t>◆</a:t>
          </a:r>
          <a:r>
            <a:rPr kumimoji="1" lang="zh-TW" sz="2000" b="1" kern="1200" dirty="0" smtClean="0">
              <a:latin typeface="標楷體" pitchFamily="65" charset="-120"/>
              <a:ea typeface="標楷體" pitchFamily="65" charset="-120"/>
            </a:rPr>
            <a:t>來源一：博士學位學程</a:t>
          </a:r>
          <a:endParaRPr kumimoji="1" lang="en-US" sz="2000" b="1" kern="1200" dirty="0">
            <a:latin typeface="標楷體" pitchFamily="65" charset="-120"/>
            <a:ea typeface="標楷體" pitchFamily="65" charset="-120"/>
          </a:endParaRPr>
        </a:p>
      </dsp:txBody>
      <dsp:txXfrm>
        <a:off x="0" y="37595"/>
        <a:ext cx="6300700" cy="324720"/>
      </dsp:txXfrm>
    </dsp:sp>
    <dsp:sp modelId="{4CDC209B-638E-4F7F-80CD-D4B3B90A6D4D}">
      <dsp:nvSpPr>
        <dsp:cNvPr id="0" name=""/>
        <dsp:cNvSpPr/>
      </dsp:nvSpPr>
      <dsp:spPr>
        <a:xfrm>
          <a:off x="0" y="698915"/>
          <a:ext cx="9001000" cy="2772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36830A0-D67A-4633-8AD7-A3486D96F504}">
      <dsp:nvSpPr>
        <dsp:cNvPr id="0" name=""/>
        <dsp:cNvSpPr/>
      </dsp:nvSpPr>
      <dsp:spPr>
        <a:xfrm>
          <a:off x="450050" y="536555"/>
          <a:ext cx="8316987" cy="324720"/>
        </a:xfrm>
        <a:prstGeom prst="roundRect">
          <a:avLst/>
        </a:prstGeom>
        <a:solidFill>
          <a:srgbClr val="FF9933"/>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8151" tIns="0" rIns="238151" bIns="0" numCol="1" spcCol="1270" anchor="ctr" anchorCtr="0">
          <a:noAutofit/>
        </a:bodyPr>
        <a:lstStyle/>
        <a:p>
          <a:pPr lvl="0" algn="l" defTabSz="711200" rtl="0">
            <a:lnSpc>
              <a:spcPct val="90000"/>
            </a:lnSpc>
            <a:spcBef>
              <a:spcPct val="0"/>
            </a:spcBef>
            <a:spcAft>
              <a:spcPct val="35000"/>
            </a:spcAft>
          </a:pPr>
          <a:r>
            <a:rPr kumimoji="1" lang="en-US" sz="1600" b="1" kern="1200" dirty="0" smtClean="0">
              <a:solidFill>
                <a:schemeClr val="tx1"/>
              </a:solidFill>
              <a:latin typeface="標楷體" pitchFamily="65" charset="-120"/>
              <a:ea typeface="標楷體" pitchFamily="65" charset="-120"/>
            </a:rPr>
            <a:t>(</a:t>
          </a:r>
          <a:r>
            <a:rPr kumimoji="1" lang="zh-TW" sz="1600" b="1" kern="1200" dirty="0" smtClean="0">
              <a:solidFill>
                <a:schemeClr val="tx1"/>
              </a:solidFill>
              <a:latin typeface="標楷體" pitchFamily="65" charset="-120"/>
              <a:ea typeface="標楷體" pitchFamily="65" charset="-120"/>
            </a:rPr>
            <a:t>１</a:t>
          </a:r>
          <a:r>
            <a:rPr kumimoji="1" lang="en-US" sz="1600" b="1" kern="1200" dirty="0" smtClean="0">
              <a:solidFill>
                <a:schemeClr val="tx1"/>
              </a:solidFill>
              <a:latin typeface="標楷體" pitchFamily="65" charset="-120"/>
              <a:ea typeface="標楷體" pitchFamily="65" charset="-120"/>
            </a:rPr>
            <a:t>)</a:t>
          </a:r>
          <a:r>
            <a:rPr kumimoji="1" lang="zh-TW" sz="1600" b="1" kern="1200" dirty="0" smtClean="0">
              <a:solidFill>
                <a:schemeClr val="tx1"/>
              </a:solidFill>
              <a:latin typeface="標楷體" pitchFamily="65" charset="-120"/>
              <a:ea typeface="標楷體" pitchFamily="65" charset="-120"/>
            </a:rPr>
            <a:t>校內徵選碩一新生參與計畫，隔年透過校內逕博方式，採碩博士五年一貫培育方式。</a:t>
          </a:r>
          <a:endParaRPr lang="zh-TW" sz="1600" kern="1200" dirty="0">
            <a:solidFill>
              <a:schemeClr val="tx1"/>
            </a:solidFill>
            <a:latin typeface="標楷體" pitchFamily="65" charset="-120"/>
            <a:ea typeface="標楷體" pitchFamily="65" charset="-120"/>
          </a:endParaRPr>
        </a:p>
      </dsp:txBody>
      <dsp:txXfrm>
        <a:off x="450050" y="536555"/>
        <a:ext cx="8316987" cy="324720"/>
      </dsp:txXfrm>
    </dsp:sp>
    <dsp:sp modelId="{B6207B07-5243-4B60-88EA-DBA24F78E509}">
      <dsp:nvSpPr>
        <dsp:cNvPr id="0" name=""/>
        <dsp:cNvSpPr/>
      </dsp:nvSpPr>
      <dsp:spPr>
        <a:xfrm>
          <a:off x="0" y="1197875"/>
          <a:ext cx="9001000" cy="2772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563AFEC-5A15-40E1-950F-E34EF1FB44A0}">
      <dsp:nvSpPr>
        <dsp:cNvPr id="0" name=""/>
        <dsp:cNvSpPr/>
      </dsp:nvSpPr>
      <dsp:spPr>
        <a:xfrm>
          <a:off x="450050" y="1035515"/>
          <a:ext cx="8324610" cy="324720"/>
        </a:xfrm>
        <a:prstGeom prst="roundRect">
          <a:avLst/>
        </a:prstGeom>
        <a:solidFill>
          <a:srgbClr val="FF9933"/>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8151" tIns="0" rIns="238151" bIns="0" numCol="1" spcCol="1270" anchor="ctr" anchorCtr="0">
          <a:noAutofit/>
        </a:bodyPr>
        <a:lstStyle/>
        <a:p>
          <a:pPr lvl="0" algn="l" defTabSz="711200" rtl="0">
            <a:lnSpc>
              <a:spcPct val="90000"/>
            </a:lnSpc>
            <a:spcBef>
              <a:spcPct val="0"/>
            </a:spcBef>
            <a:spcAft>
              <a:spcPct val="35000"/>
            </a:spcAft>
          </a:pPr>
          <a:r>
            <a:rPr kumimoji="1" lang="en-US" sz="1600" b="1" kern="1200" dirty="0" smtClean="0">
              <a:solidFill>
                <a:schemeClr val="tx1"/>
              </a:solidFill>
              <a:latin typeface="標楷體" pitchFamily="65" charset="-120"/>
              <a:ea typeface="標楷體" pitchFamily="65" charset="-120"/>
            </a:rPr>
            <a:t>(</a:t>
          </a:r>
          <a:r>
            <a:rPr kumimoji="1" lang="zh-TW" sz="1600" b="1" kern="1200" dirty="0" smtClean="0">
              <a:solidFill>
                <a:schemeClr val="tx1"/>
              </a:solidFill>
              <a:latin typeface="標楷體" pitchFamily="65" charset="-120"/>
              <a:ea typeface="標楷體" pitchFamily="65" charset="-120"/>
            </a:rPr>
            <a:t>２</a:t>
          </a:r>
          <a:r>
            <a:rPr kumimoji="1" lang="en-US" sz="1600" b="1" kern="1200" dirty="0" smtClean="0">
              <a:solidFill>
                <a:schemeClr val="tx1"/>
              </a:solidFill>
              <a:latin typeface="標楷體" pitchFamily="65" charset="-120"/>
              <a:ea typeface="標楷體" pitchFamily="65" charset="-120"/>
            </a:rPr>
            <a:t>)</a:t>
          </a:r>
          <a:r>
            <a:rPr kumimoji="1" lang="zh-TW" sz="1600" b="1" kern="1200" dirty="0" smtClean="0">
              <a:solidFill>
                <a:schemeClr val="tx1"/>
              </a:solidFill>
              <a:latin typeface="標楷體" pitchFamily="65" charset="-120"/>
              <a:ea typeface="標楷體" pitchFamily="65" charset="-120"/>
            </a:rPr>
            <a:t>校內碩二以上學生以逕博方式，採博士四年研發培育方式培育。</a:t>
          </a:r>
          <a:endParaRPr lang="zh-TW" sz="1600" kern="1200" dirty="0">
            <a:solidFill>
              <a:schemeClr val="tx1"/>
            </a:solidFill>
            <a:latin typeface="標楷體" pitchFamily="65" charset="-120"/>
            <a:ea typeface="標楷體" pitchFamily="65" charset="-120"/>
          </a:endParaRPr>
        </a:p>
      </dsp:txBody>
      <dsp:txXfrm>
        <a:off x="450050" y="1035515"/>
        <a:ext cx="8324610" cy="324720"/>
      </dsp:txXfrm>
    </dsp:sp>
    <dsp:sp modelId="{FAE35BB3-0340-4036-8195-7BE1D2E99C6B}">
      <dsp:nvSpPr>
        <dsp:cNvPr id="0" name=""/>
        <dsp:cNvSpPr/>
      </dsp:nvSpPr>
      <dsp:spPr>
        <a:xfrm>
          <a:off x="0" y="1696835"/>
          <a:ext cx="9001000" cy="2772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0BA4A62-9551-4579-97D4-7058949AA12F}">
      <dsp:nvSpPr>
        <dsp:cNvPr id="0" name=""/>
        <dsp:cNvSpPr/>
      </dsp:nvSpPr>
      <dsp:spPr>
        <a:xfrm>
          <a:off x="450050" y="1534475"/>
          <a:ext cx="8340110" cy="324720"/>
        </a:xfrm>
        <a:prstGeom prst="roundRect">
          <a:avLst/>
        </a:prstGeom>
        <a:solidFill>
          <a:srgbClr val="FF9933"/>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8151" tIns="0" rIns="238151" bIns="0" numCol="1" spcCol="1270" anchor="ctr" anchorCtr="0">
          <a:noAutofit/>
        </a:bodyPr>
        <a:lstStyle/>
        <a:p>
          <a:pPr lvl="0" algn="l" defTabSz="711200" rtl="0">
            <a:lnSpc>
              <a:spcPct val="90000"/>
            </a:lnSpc>
            <a:spcBef>
              <a:spcPct val="0"/>
            </a:spcBef>
            <a:spcAft>
              <a:spcPct val="35000"/>
            </a:spcAft>
          </a:pPr>
          <a:r>
            <a:rPr kumimoji="1" lang="en-US" sz="1600" b="1" kern="1200" dirty="0" smtClean="0">
              <a:solidFill>
                <a:schemeClr val="tx1"/>
              </a:solidFill>
              <a:latin typeface="標楷體" pitchFamily="65" charset="-120"/>
              <a:ea typeface="標楷體" pitchFamily="65" charset="-120"/>
            </a:rPr>
            <a:t>(</a:t>
          </a:r>
          <a:r>
            <a:rPr kumimoji="1" lang="zh-TW" sz="1600" b="1" kern="1200" dirty="0" smtClean="0">
              <a:solidFill>
                <a:schemeClr val="tx1"/>
              </a:solidFill>
              <a:latin typeface="標楷體" pitchFamily="65" charset="-120"/>
              <a:ea typeface="標楷體" pitchFamily="65" charset="-120"/>
            </a:rPr>
            <a:t>３</a:t>
          </a:r>
          <a:r>
            <a:rPr kumimoji="1" lang="en-US" sz="1600" b="1" kern="1200" dirty="0" smtClean="0">
              <a:solidFill>
                <a:schemeClr val="tx1"/>
              </a:solidFill>
              <a:latin typeface="標楷體" pitchFamily="65" charset="-120"/>
              <a:ea typeface="標楷體" pitchFamily="65" charset="-120"/>
            </a:rPr>
            <a:t>)</a:t>
          </a:r>
          <a:r>
            <a:rPr kumimoji="1" lang="zh-TW" sz="1600" b="1" kern="1200" dirty="0" smtClean="0">
              <a:solidFill>
                <a:schemeClr val="tx1"/>
              </a:solidFill>
              <a:latin typeface="標楷體" pitchFamily="65" charset="-120"/>
              <a:ea typeface="標楷體" pitchFamily="65" charset="-120"/>
            </a:rPr>
            <a:t>對外招收博士一年級新生以博士四年研發培育方式執行。</a:t>
          </a:r>
          <a:endParaRPr kumimoji="1" lang="en-US" sz="1600" b="1" kern="1200" dirty="0">
            <a:solidFill>
              <a:schemeClr val="tx1"/>
            </a:solidFill>
            <a:latin typeface="標楷體" pitchFamily="65" charset="-120"/>
            <a:ea typeface="標楷體" pitchFamily="65" charset="-120"/>
          </a:endParaRPr>
        </a:p>
      </dsp:txBody>
      <dsp:txXfrm>
        <a:off x="450050" y="1534475"/>
        <a:ext cx="8340110" cy="324720"/>
      </dsp:txXfrm>
    </dsp:sp>
    <dsp:sp modelId="{B6F66F52-87C8-4374-B270-A871ACAE4AA5}">
      <dsp:nvSpPr>
        <dsp:cNvPr id="0" name=""/>
        <dsp:cNvSpPr/>
      </dsp:nvSpPr>
      <dsp:spPr>
        <a:xfrm>
          <a:off x="0" y="2195795"/>
          <a:ext cx="9001000" cy="2772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FE8A4A8-C69E-44CB-86ED-D464B5B058B8}">
      <dsp:nvSpPr>
        <dsp:cNvPr id="0" name=""/>
        <dsp:cNvSpPr/>
      </dsp:nvSpPr>
      <dsp:spPr>
        <a:xfrm>
          <a:off x="0" y="2033435"/>
          <a:ext cx="6300700" cy="32472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8151" tIns="0" rIns="238151" bIns="0" numCol="1" spcCol="1270" anchor="ctr" anchorCtr="0">
          <a:noAutofit/>
        </a:bodyPr>
        <a:lstStyle/>
        <a:p>
          <a:pPr lvl="0" algn="l" defTabSz="889000" rtl="0">
            <a:lnSpc>
              <a:spcPct val="90000"/>
            </a:lnSpc>
            <a:spcBef>
              <a:spcPct val="0"/>
            </a:spcBef>
            <a:spcAft>
              <a:spcPct val="35000"/>
            </a:spcAft>
          </a:pPr>
          <a:r>
            <a:rPr lang="en-US" sz="2000" b="1" kern="1200" dirty="0" smtClean="0">
              <a:latin typeface="標楷體" pitchFamily="65" charset="-120"/>
              <a:ea typeface="標楷體" pitchFamily="65" charset="-120"/>
            </a:rPr>
            <a:t>◆</a:t>
          </a:r>
          <a:r>
            <a:rPr lang="zh-TW" sz="2000" b="1" kern="1200" dirty="0" smtClean="0">
              <a:latin typeface="標楷體" pitchFamily="65" charset="-120"/>
              <a:ea typeface="標楷體" pitchFamily="65" charset="-120"/>
            </a:rPr>
            <a:t>來源二：博士班學籍分組招生</a:t>
          </a:r>
          <a:endParaRPr lang="zh-TW" sz="2000" b="1" kern="1200" dirty="0">
            <a:latin typeface="標楷體" pitchFamily="65" charset="-120"/>
            <a:ea typeface="標楷體" pitchFamily="65" charset="-120"/>
          </a:endParaRPr>
        </a:p>
      </dsp:txBody>
      <dsp:txXfrm>
        <a:off x="0" y="2033435"/>
        <a:ext cx="6300700" cy="324720"/>
      </dsp:txXfrm>
    </dsp:sp>
    <dsp:sp modelId="{86F4A1DA-4805-4031-82C8-5358193BF778}">
      <dsp:nvSpPr>
        <dsp:cNvPr id="0" name=""/>
        <dsp:cNvSpPr/>
      </dsp:nvSpPr>
      <dsp:spPr>
        <a:xfrm>
          <a:off x="0" y="2694755"/>
          <a:ext cx="9001000" cy="2772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8BA1AE5-7603-435E-8F07-B1EBF77B9274}">
      <dsp:nvSpPr>
        <dsp:cNvPr id="0" name=""/>
        <dsp:cNvSpPr/>
      </dsp:nvSpPr>
      <dsp:spPr>
        <a:xfrm>
          <a:off x="450050" y="2532395"/>
          <a:ext cx="8330848" cy="324720"/>
        </a:xfrm>
        <a:prstGeom prst="roundRect">
          <a:avLst/>
        </a:prstGeom>
        <a:solidFill>
          <a:schemeClr val="accent5">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8151" tIns="0" rIns="238151" bIns="0" numCol="1" spcCol="1270" anchor="ctr" anchorCtr="0">
          <a:noAutofit/>
        </a:bodyPr>
        <a:lstStyle/>
        <a:p>
          <a:pPr lvl="0" algn="l" defTabSz="711200" rtl="0">
            <a:lnSpc>
              <a:spcPct val="90000"/>
            </a:lnSpc>
            <a:spcBef>
              <a:spcPct val="0"/>
            </a:spcBef>
            <a:spcAft>
              <a:spcPct val="35000"/>
            </a:spcAft>
          </a:pPr>
          <a:r>
            <a:rPr kumimoji="1" lang="en-US" sz="1600" b="1" kern="1200" dirty="0" smtClean="0">
              <a:solidFill>
                <a:schemeClr val="tx1"/>
              </a:solidFill>
              <a:latin typeface="標楷體" pitchFamily="65" charset="-120"/>
              <a:ea typeface="標楷體" pitchFamily="65" charset="-120"/>
            </a:rPr>
            <a:t>(</a:t>
          </a:r>
          <a:r>
            <a:rPr kumimoji="1" lang="zh-TW" sz="1600" b="1" kern="1200" dirty="0" smtClean="0">
              <a:solidFill>
                <a:schemeClr val="tx1"/>
              </a:solidFill>
              <a:latin typeface="標楷體" pitchFamily="65" charset="-120"/>
              <a:ea typeface="標楷體" pitchFamily="65" charset="-120"/>
            </a:rPr>
            <a:t>１</a:t>
          </a:r>
          <a:r>
            <a:rPr kumimoji="1" lang="en-US" sz="1600" b="1" kern="1200" dirty="0" smtClean="0">
              <a:solidFill>
                <a:schemeClr val="tx1"/>
              </a:solidFill>
              <a:latin typeface="標楷體" pitchFamily="65" charset="-120"/>
              <a:ea typeface="標楷體" pitchFamily="65" charset="-120"/>
            </a:rPr>
            <a:t>)</a:t>
          </a:r>
          <a:r>
            <a:rPr kumimoji="1" lang="zh-TW" sz="1600" b="1" kern="1200" dirty="0" smtClean="0">
              <a:solidFill>
                <a:schemeClr val="tx1"/>
              </a:solidFill>
              <a:latin typeface="標楷體" pitchFamily="65" charset="-120"/>
              <a:ea typeface="標楷體" pitchFamily="65" charset="-120"/>
            </a:rPr>
            <a:t>校內徵選碩一新生參與計畫，隔年透過校內逕博方式，採碩博士五年一貫培育方式。</a:t>
          </a:r>
          <a:endParaRPr lang="zh-TW" sz="1600" kern="1200" dirty="0">
            <a:solidFill>
              <a:schemeClr val="tx1"/>
            </a:solidFill>
            <a:latin typeface="標楷體" pitchFamily="65" charset="-120"/>
            <a:ea typeface="標楷體" pitchFamily="65" charset="-120"/>
          </a:endParaRPr>
        </a:p>
      </dsp:txBody>
      <dsp:txXfrm>
        <a:off x="450050" y="2532395"/>
        <a:ext cx="8330848" cy="324720"/>
      </dsp:txXfrm>
    </dsp:sp>
    <dsp:sp modelId="{CD9F0956-DFAD-47FC-AFFA-294C01058855}">
      <dsp:nvSpPr>
        <dsp:cNvPr id="0" name=""/>
        <dsp:cNvSpPr/>
      </dsp:nvSpPr>
      <dsp:spPr>
        <a:xfrm>
          <a:off x="0" y="3193715"/>
          <a:ext cx="9001000" cy="2772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A6F634C-F5D0-4973-9448-769C4EBEF8EC}">
      <dsp:nvSpPr>
        <dsp:cNvPr id="0" name=""/>
        <dsp:cNvSpPr/>
      </dsp:nvSpPr>
      <dsp:spPr>
        <a:xfrm>
          <a:off x="450050" y="3031355"/>
          <a:ext cx="8329840" cy="324720"/>
        </a:xfrm>
        <a:prstGeom prst="roundRect">
          <a:avLst/>
        </a:prstGeom>
        <a:solidFill>
          <a:schemeClr val="accent5">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8151" tIns="0" rIns="238151" bIns="0" numCol="1" spcCol="1270" anchor="ctr" anchorCtr="0">
          <a:noAutofit/>
        </a:bodyPr>
        <a:lstStyle/>
        <a:p>
          <a:pPr lvl="0" algn="l" defTabSz="711200" rtl="0">
            <a:lnSpc>
              <a:spcPct val="90000"/>
            </a:lnSpc>
            <a:spcBef>
              <a:spcPct val="0"/>
            </a:spcBef>
            <a:spcAft>
              <a:spcPct val="35000"/>
            </a:spcAft>
          </a:pPr>
          <a:r>
            <a:rPr lang="en-US" sz="1600" b="1" kern="1200" dirty="0" smtClean="0">
              <a:solidFill>
                <a:schemeClr val="tx1"/>
              </a:solidFill>
              <a:latin typeface="標楷體" pitchFamily="65" charset="-120"/>
              <a:ea typeface="標楷體" pitchFamily="65" charset="-120"/>
            </a:rPr>
            <a:t>(</a:t>
          </a:r>
          <a:r>
            <a:rPr lang="zh-TW" sz="1600" b="1" kern="1200" dirty="0" smtClean="0">
              <a:solidFill>
                <a:schemeClr val="tx1"/>
              </a:solidFill>
              <a:latin typeface="標楷體" pitchFamily="65" charset="-120"/>
              <a:ea typeface="標楷體" pitchFamily="65" charset="-120"/>
            </a:rPr>
            <a:t>２</a:t>
          </a:r>
          <a:r>
            <a:rPr lang="en-US" sz="1600" b="1" kern="1200" dirty="0" smtClean="0">
              <a:solidFill>
                <a:schemeClr val="tx1"/>
              </a:solidFill>
              <a:latin typeface="標楷體" pitchFamily="65" charset="-120"/>
              <a:ea typeface="標楷體" pitchFamily="65" charset="-120"/>
            </a:rPr>
            <a:t>)</a:t>
          </a:r>
          <a:r>
            <a:rPr lang="zh-TW" sz="1600" b="1" kern="1200" dirty="0" smtClean="0">
              <a:solidFill>
                <a:schemeClr val="tx1"/>
              </a:solidFill>
              <a:latin typeface="標楷體" pitchFamily="65" charset="-120"/>
              <a:ea typeface="標楷體" pitchFamily="65" charset="-120"/>
            </a:rPr>
            <a:t>校內碩二以上學生以逕博方式，採博士四年研發培育方式培育。</a:t>
          </a:r>
          <a:endParaRPr lang="zh-TW" sz="1600" b="1" kern="1200" dirty="0">
            <a:solidFill>
              <a:schemeClr val="tx1"/>
            </a:solidFill>
            <a:latin typeface="標楷體" pitchFamily="65" charset="-120"/>
            <a:ea typeface="標楷體" pitchFamily="65" charset="-120"/>
          </a:endParaRPr>
        </a:p>
      </dsp:txBody>
      <dsp:txXfrm>
        <a:off x="450050" y="3031355"/>
        <a:ext cx="8329840" cy="324720"/>
      </dsp:txXfrm>
    </dsp:sp>
    <dsp:sp modelId="{22EBA9A7-B7A5-49DF-8416-BCC2A5A3999B}">
      <dsp:nvSpPr>
        <dsp:cNvPr id="0" name=""/>
        <dsp:cNvSpPr/>
      </dsp:nvSpPr>
      <dsp:spPr>
        <a:xfrm>
          <a:off x="0" y="3692675"/>
          <a:ext cx="9001000" cy="2772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348E6D2-E2DA-4D80-8DE4-CDA512956B84}">
      <dsp:nvSpPr>
        <dsp:cNvPr id="0" name=""/>
        <dsp:cNvSpPr/>
      </dsp:nvSpPr>
      <dsp:spPr>
        <a:xfrm>
          <a:off x="450050" y="3530315"/>
          <a:ext cx="8316987" cy="324720"/>
        </a:xfrm>
        <a:prstGeom prst="roundRect">
          <a:avLst/>
        </a:prstGeom>
        <a:solidFill>
          <a:schemeClr val="accent5">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8151" tIns="0" rIns="238151" bIns="0" numCol="1" spcCol="1270" anchor="ctr" anchorCtr="0">
          <a:noAutofit/>
        </a:bodyPr>
        <a:lstStyle/>
        <a:p>
          <a:pPr lvl="0" algn="l" defTabSz="711200" rtl="0">
            <a:lnSpc>
              <a:spcPct val="90000"/>
            </a:lnSpc>
            <a:spcBef>
              <a:spcPct val="0"/>
            </a:spcBef>
            <a:spcAft>
              <a:spcPct val="35000"/>
            </a:spcAft>
          </a:pPr>
          <a:r>
            <a:rPr kumimoji="1" lang="en-US" sz="1600" b="1" kern="1200" dirty="0" smtClean="0">
              <a:solidFill>
                <a:schemeClr val="tx1"/>
              </a:solidFill>
              <a:latin typeface="標楷體" pitchFamily="65" charset="-120"/>
              <a:ea typeface="標楷體" pitchFamily="65" charset="-120"/>
            </a:rPr>
            <a:t>(</a:t>
          </a:r>
          <a:r>
            <a:rPr kumimoji="1" lang="zh-TW" sz="1600" b="1" kern="1200" dirty="0" smtClean="0">
              <a:solidFill>
                <a:schemeClr val="tx1"/>
              </a:solidFill>
              <a:latin typeface="標楷體" pitchFamily="65" charset="-120"/>
              <a:ea typeface="標楷體" pitchFamily="65" charset="-120"/>
            </a:rPr>
            <a:t>３</a:t>
          </a:r>
          <a:r>
            <a:rPr kumimoji="1" lang="en-US" sz="1600" b="1" kern="1200" dirty="0" smtClean="0">
              <a:solidFill>
                <a:schemeClr val="tx1"/>
              </a:solidFill>
              <a:latin typeface="標楷體" pitchFamily="65" charset="-120"/>
              <a:ea typeface="標楷體" pitchFamily="65" charset="-120"/>
            </a:rPr>
            <a:t>)</a:t>
          </a:r>
          <a:r>
            <a:rPr kumimoji="1" lang="zh-TW" sz="1600" b="1" kern="1200" dirty="0" smtClean="0">
              <a:solidFill>
                <a:schemeClr val="tx1"/>
              </a:solidFill>
              <a:latin typeface="標楷體" pitchFamily="65" charset="-120"/>
              <a:ea typeface="標楷體" pitchFamily="65" charset="-120"/>
            </a:rPr>
            <a:t>對外招收博士一年級新生以博士四年研發培育方式執行。</a:t>
          </a:r>
          <a:endParaRPr kumimoji="1" lang="zh-TW" sz="1600" b="1" kern="1200" dirty="0">
            <a:solidFill>
              <a:schemeClr val="tx1"/>
            </a:solidFill>
            <a:latin typeface="標楷體" pitchFamily="65" charset="-120"/>
            <a:ea typeface="標楷體" pitchFamily="65" charset="-120"/>
          </a:endParaRPr>
        </a:p>
      </dsp:txBody>
      <dsp:txXfrm>
        <a:off x="450050" y="3530315"/>
        <a:ext cx="8316987" cy="324720"/>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3362" name="Rectangle 2"/>
          <p:cNvSpPr>
            <a:spLocks noGrp="1" noChangeArrowheads="1"/>
          </p:cNvSpPr>
          <p:nvPr>
            <p:ph type="hdr" sz="quarter"/>
          </p:nvPr>
        </p:nvSpPr>
        <p:spPr bwMode="auto">
          <a:xfrm>
            <a:off x="1" y="1"/>
            <a:ext cx="2946255" cy="496491"/>
          </a:xfrm>
          <a:prstGeom prst="rect">
            <a:avLst/>
          </a:prstGeom>
          <a:noFill/>
          <a:ln>
            <a:noFill/>
          </a:ln>
          <a:effectLst/>
          <a:extLst/>
        </p:spPr>
        <p:txBody>
          <a:bodyPr vert="horz" wrap="square" lIns="91401" tIns="45705" rIns="91401" bIns="45705" numCol="1" anchor="t" anchorCtr="0" compatLnSpc="1">
            <a:prstTxWarp prst="textNoShape">
              <a:avLst/>
            </a:prstTxWarp>
          </a:bodyPr>
          <a:lstStyle>
            <a:lvl1pPr defTabSz="914383" eaLnBrk="1" hangingPunct="1">
              <a:defRPr sz="1100" b="0">
                <a:latin typeface="Arial" charset="0"/>
                <a:ea typeface="新細明體" pitchFamily="18" charset="-120"/>
              </a:defRPr>
            </a:lvl1pPr>
          </a:lstStyle>
          <a:p>
            <a:pPr>
              <a:defRPr/>
            </a:pPr>
            <a:endParaRPr lang="en-US" altLang="zh-TW"/>
          </a:p>
        </p:txBody>
      </p:sp>
      <p:sp>
        <p:nvSpPr>
          <p:cNvPr id="143363" name="Rectangle 3"/>
          <p:cNvSpPr>
            <a:spLocks noGrp="1" noChangeArrowheads="1"/>
          </p:cNvSpPr>
          <p:nvPr>
            <p:ph type="dt" sz="quarter" idx="1"/>
          </p:nvPr>
        </p:nvSpPr>
        <p:spPr bwMode="auto">
          <a:xfrm>
            <a:off x="3849796" y="1"/>
            <a:ext cx="2946254" cy="496491"/>
          </a:xfrm>
          <a:prstGeom prst="rect">
            <a:avLst/>
          </a:prstGeom>
          <a:noFill/>
          <a:ln>
            <a:noFill/>
          </a:ln>
          <a:effectLst/>
          <a:extLst/>
        </p:spPr>
        <p:txBody>
          <a:bodyPr vert="horz" wrap="square" lIns="91401" tIns="45705" rIns="91401" bIns="45705" numCol="1" anchor="t" anchorCtr="0" compatLnSpc="1">
            <a:prstTxWarp prst="textNoShape">
              <a:avLst/>
            </a:prstTxWarp>
          </a:bodyPr>
          <a:lstStyle>
            <a:lvl1pPr algn="r" defTabSz="914383" eaLnBrk="1" hangingPunct="1">
              <a:defRPr sz="1100" b="0">
                <a:latin typeface="Arial" charset="0"/>
                <a:ea typeface="新細明體" pitchFamily="18" charset="-120"/>
              </a:defRPr>
            </a:lvl1pPr>
          </a:lstStyle>
          <a:p>
            <a:pPr>
              <a:defRPr/>
            </a:pPr>
            <a:endParaRPr lang="en-US" altLang="zh-TW"/>
          </a:p>
        </p:txBody>
      </p:sp>
      <p:sp>
        <p:nvSpPr>
          <p:cNvPr id="143364" name="Rectangle 4"/>
          <p:cNvSpPr>
            <a:spLocks noGrp="1" noChangeArrowheads="1"/>
          </p:cNvSpPr>
          <p:nvPr>
            <p:ph type="ftr" sz="quarter" idx="2"/>
          </p:nvPr>
        </p:nvSpPr>
        <p:spPr bwMode="auto">
          <a:xfrm>
            <a:off x="1" y="9430143"/>
            <a:ext cx="2946255" cy="496491"/>
          </a:xfrm>
          <a:prstGeom prst="rect">
            <a:avLst/>
          </a:prstGeom>
          <a:noFill/>
          <a:ln>
            <a:noFill/>
          </a:ln>
          <a:effectLst/>
          <a:extLst/>
        </p:spPr>
        <p:txBody>
          <a:bodyPr vert="horz" wrap="square" lIns="91401" tIns="45705" rIns="91401" bIns="45705" numCol="1" anchor="b" anchorCtr="0" compatLnSpc="1">
            <a:prstTxWarp prst="textNoShape">
              <a:avLst/>
            </a:prstTxWarp>
          </a:bodyPr>
          <a:lstStyle>
            <a:lvl1pPr defTabSz="914383" eaLnBrk="1" hangingPunct="1">
              <a:defRPr sz="1100" b="0">
                <a:latin typeface="Arial" charset="0"/>
                <a:ea typeface="新細明體" pitchFamily="18" charset="-120"/>
              </a:defRPr>
            </a:lvl1pPr>
          </a:lstStyle>
          <a:p>
            <a:pPr>
              <a:defRPr/>
            </a:pPr>
            <a:endParaRPr lang="en-US" altLang="zh-TW"/>
          </a:p>
        </p:txBody>
      </p:sp>
      <p:sp>
        <p:nvSpPr>
          <p:cNvPr id="143365" name="Rectangle 5"/>
          <p:cNvSpPr>
            <a:spLocks noGrp="1" noChangeArrowheads="1"/>
          </p:cNvSpPr>
          <p:nvPr>
            <p:ph type="sldNum" sz="quarter" idx="3"/>
          </p:nvPr>
        </p:nvSpPr>
        <p:spPr bwMode="auto">
          <a:xfrm>
            <a:off x="3849796" y="9430143"/>
            <a:ext cx="2946254" cy="496491"/>
          </a:xfrm>
          <a:prstGeom prst="rect">
            <a:avLst/>
          </a:prstGeom>
          <a:noFill/>
          <a:ln>
            <a:noFill/>
          </a:ln>
          <a:effectLst/>
          <a:extLst/>
        </p:spPr>
        <p:txBody>
          <a:bodyPr vert="horz" wrap="square" lIns="91401" tIns="45705" rIns="91401" bIns="45705" numCol="1" anchor="b" anchorCtr="0" compatLnSpc="1">
            <a:prstTxWarp prst="textNoShape">
              <a:avLst/>
            </a:prstTxWarp>
          </a:bodyPr>
          <a:lstStyle>
            <a:lvl1pPr algn="r" defTabSz="914383" eaLnBrk="1" hangingPunct="1">
              <a:defRPr sz="1100" b="0"/>
            </a:lvl1pPr>
          </a:lstStyle>
          <a:p>
            <a:fld id="{2F31EB68-2EB8-4FEE-81DA-5DEFACCBD0EF}" type="slidenum">
              <a:rPr lang="en-US" altLang="zh-TW"/>
              <a:pPr/>
              <a:t>‹#›</a:t>
            </a:fld>
            <a:endParaRPr lang="en-US" altLang="zh-TW"/>
          </a:p>
        </p:txBody>
      </p:sp>
    </p:spTree>
    <p:extLst>
      <p:ext uri="{BB962C8B-B14F-4D97-AF65-F5344CB8AC3E}">
        <p14:creationId xmlns="" xmlns:p14="http://schemas.microsoft.com/office/powerpoint/2010/main" val="2370548359"/>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602" name="Rectangle 2"/>
          <p:cNvSpPr>
            <a:spLocks noGrp="1" noChangeArrowheads="1"/>
          </p:cNvSpPr>
          <p:nvPr>
            <p:ph type="hdr" sz="quarter"/>
          </p:nvPr>
        </p:nvSpPr>
        <p:spPr bwMode="auto">
          <a:xfrm>
            <a:off x="1" y="1"/>
            <a:ext cx="2946255" cy="496491"/>
          </a:xfrm>
          <a:prstGeom prst="rect">
            <a:avLst/>
          </a:prstGeom>
          <a:noFill/>
          <a:ln>
            <a:noFill/>
          </a:ln>
          <a:effectLst/>
          <a:extLst/>
        </p:spPr>
        <p:txBody>
          <a:bodyPr vert="horz" wrap="square" lIns="91401" tIns="45705" rIns="91401" bIns="45705" numCol="1" anchor="t" anchorCtr="0" compatLnSpc="1">
            <a:prstTxWarp prst="textNoShape">
              <a:avLst/>
            </a:prstTxWarp>
          </a:bodyPr>
          <a:lstStyle>
            <a:lvl1pPr defTabSz="914383" eaLnBrk="1" hangingPunct="1">
              <a:defRPr sz="1100" b="0">
                <a:latin typeface="Arial" charset="0"/>
                <a:ea typeface="新細明體" pitchFamily="18" charset="-120"/>
              </a:defRPr>
            </a:lvl1pPr>
          </a:lstStyle>
          <a:p>
            <a:pPr>
              <a:defRPr/>
            </a:pPr>
            <a:endParaRPr lang="en-US" altLang="zh-TW"/>
          </a:p>
        </p:txBody>
      </p:sp>
      <p:sp>
        <p:nvSpPr>
          <p:cNvPr id="25603" name="Rectangle 3"/>
          <p:cNvSpPr>
            <a:spLocks noGrp="1" noChangeArrowheads="1"/>
          </p:cNvSpPr>
          <p:nvPr>
            <p:ph type="dt" idx="1"/>
          </p:nvPr>
        </p:nvSpPr>
        <p:spPr bwMode="auto">
          <a:xfrm>
            <a:off x="3849796" y="1"/>
            <a:ext cx="2946254" cy="496491"/>
          </a:xfrm>
          <a:prstGeom prst="rect">
            <a:avLst/>
          </a:prstGeom>
          <a:noFill/>
          <a:ln>
            <a:noFill/>
          </a:ln>
          <a:effectLst/>
          <a:extLst/>
        </p:spPr>
        <p:txBody>
          <a:bodyPr vert="horz" wrap="square" lIns="91401" tIns="45705" rIns="91401" bIns="45705" numCol="1" anchor="t" anchorCtr="0" compatLnSpc="1">
            <a:prstTxWarp prst="textNoShape">
              <a:avLst/>
            </a:prstTxWarp>
          </a:bodyPr>
          <a:lstStyle>
            <a:lvl1pPr algn="r" defTabSz="914383" eaLnBrk="1" hangingPunct="1">
              <a:defRPr sz="1100" b="0">
                <a:latin typeface="Arial" charset="0"/>
                <a:ea typeface="新細明體" pitchFamily="18" charset="-120"/>
              </a:defRPr>
            </a:lvl1pPr>
          </a:lstStyle>
          <a:p>
            <a:pPr>
              <a:defRPr/>
            </a:pPr>
            <a:endParaRPr lang="en-US" altLang="zh-TW"/>
          </a:p>
        </p:txBody>
      </p:sp>
      <p:sp>
        <p:nvSpPr>
          <p:cNvPr id="73732" name="Rectangle 4"/>
          <p:cNvSpPr>
            <a:spLocks noGrp="1" noRot="1" noChangeAspect="1" noChangeArrowheads="1" noTextEdit="1"/>
          </p:cNvSpPr>
          <p:nvPr>
            <p:ph type="sldImg" idx="2"/>
          </p:nvPr>
        </p:nvSpPr>
        <p:spPr bwMode="auto">
          <a:xfrm>
            <a:off x="469900" y="746125"/>
            <a:ext cx="5864225" cy="3724275"/>
          </a:xfrm>
          <a:prstGeom prst="rect">
            <a:avLst/>
          </a:prstGeom>
          <a:noFill/>
          <a:ln w="9525">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25605" name="Rectangle 5"/>
          <p:cNvSpPr>
            <a:spLocks noGrp="1" noChangeArrowheads="1"/>
          </p:cNvSpPr>
          <p:nvPr>
            <p:ph type="body" sz="quarter" idx="3"/>
          </p:nvPr>
        </p:nvSpPr>
        <p:spPr bwMode="auto">
          <a:xfrm>
            <a:off x="679282" y="4715072"/>
            <a:ext cx="5439114" cy="4468417"/>
          </a:xfrm>
          <a:prstGeom prst="rect">
            <a:avLst/>
          </a:prstGeom>
          <a:noFill/>
          <a:ln>
            <a:noFill/>
          </a:ln>
          <a:effectLst/>
          <a:extLst/>
        </p:spPr>
        <p:txBody>
          <a:bodyPr vert="horz" wrap="square" lIns="91401" tIns="45705" rIns="91401" bIns="45705" numCol="1" anchor="t" anchorCtr="0" compatLnSpc="1">
            <a:prstTxWarp prst="textNoShape">
              <a:avLst/>
            </a:prstTxWarp>
          </a:bodyPr>
          <a:lstStyle/>
          <a:p>
            <a:pPr lvl="0"/>
            <a:r>
              <a:rPr lang="zh-TW" altLang="en-US" noProof="0" smtClean="0"/>
              <a:t>按一下以編輯母片</a:t>
            </a:r>
          </a:p>
          <a:p>
            <a:pPr lvl="1"/>
            <a:r>
              <a:rPr lang="zh-TW" altLang="en-US" noProof="0" smtClean="0"/>
              <a:t>第二層</a:t>
            </a:r>
          </a:p>
          <a:p>
            <a:pPr lvl="2"/>
            <a:r>
              <a:rPr lang="zh-TW" altLang="en-US" noProof="0" smtClean="0"/>
              <a:t>第三層</a:t>
            </a:r>
          </a:p>
          <a:p>
            <a:pPr lvl="3"/>
            <a:r>
              <a:rPr lang="zh-TW" altLang="en-US" noProof="0" smtClean="0"/>
              <a:t>第四層</a:t>
            </a:r>
          </a:p>
          <a:p>
            <a:pPr lvl="4"/>
            <a:r>
              <a:rPr lang="zh-TW" altLang="en-US" noProof="0" smtClean="0"/>
              <a:t>第五層</a:t>
            </a:r>
          </a:p>
        </p:txBody>
      </p:sp>
      <p:sp>
        <p:nvSpPr>
          <p:cNvPr id="25606" name="Rectangle 6"/>
          <p:cNvSpPr>
            <a:spLocks noGrp="1" noChangeArrowheads="1"/>
          </p:cNvSpPr>
          <p:nvPr>
            <p:ph type="ftr" sz="quarter" idx="4"/>
          </p:nvPr>
        </p:nvSpPr>
        <p:spPr bwMode="auto">
          <a:xfrm>
            <a:off x="1" y="9430143"/>
            <a:ext cx="2946255" cy="496491"/>
          </a:xfrm>
          <a:prstGeom prst="rect">
            <a:avLst/>
          </a:prstGeom>
          <a:noFill/>
          <a:ln>
            <a:noFill/>
          </a:ln>
          <a:effectLst/>
          <a:extLst/>
        </p:spPr>
        <p:txBody>
          <a:bodyPr vert="horz" wrap="square" lIns="91401" tIns="45705" rIns="91401" bIns="45705" numCol="1" anchor="b" anchorCtr="0" compatLnSpc="1">
            <a:prstTxWarp prst="textNoShape">
              <a:avLst/>
            </a:prstTxWarp>
          </a:bodyPr>
          <a:lstStyle>
            <a:lvl1pPr defTabSz="914383" eaLnBrk="1" hangingPunct="1">
              <a:defRPr sz="1100" b="0">
                <a:latin typeface="Arial" charset="0"/>
                <a:ea typeface="新細明體" pitchFamily="18" charset="-120"/>
              </a:defRPr>
            </a:lvl1pPr>
          </a:lstStyle>
          <a:p>
            <a:pPr>
              <a:defRPr/>
            </a:pPr>
            <a:endParaRPr lang="en-US" altLang="zh-TW"/>
          </a:p>
        </p:txBody>
      </p:sp>
      <p:sp>
        <p:nvSpPr>
          <p:cNvPr id="25607" name="Rectangle 7"/>
          <p:cNvSpPr>
            <a:spLocks noGrp="1" noChangeArrowheads="1"/>
          </p:cNvSpPr>
          <p:nvPr>
            <p:ph type="sldNum" sz="quarter" idx="5"/>
          </p:nvPr>
        </p:nvSpPr>
        <p:spPr bwMode="auto">
          <a:xfrm>
            <a:off x="3849796" y="9430143"/>
            <a:ext cx="2946254" cy="496491"/>
          </a:xfrm>
          <a:prstGeom prst="rect">
            <a:avLst/>
          </a:prstGeom>
          <a:noFill/>
          <a:ln>
            <a:noFill/>
          </a:ln>
          <a:effectLst/>
          <a:extLst/>
        </p:spPr>
        <p:txBody>
          <a:bodyPr vert="horz" wrap="square" lIns="91401" tIns="45705" rIns="91401" bIns="45705" numCol="1" anchor="b" anchorCtr="0" compatLnSpc="1">
            <a:prstTxWarp prst="textNoShape">
              <a:avLst/>
            </a:prstTxWarp>
          </a:bodyPr>
          <a:lstStyle>
            <a:lvl1pPr algn="r" defTabSz="914383" eaLnBrk="1" hangingPunct="1">
              <a:defRPr sz="1100" b="0"/>
            </a:lvl1pPr>
          </a:lstStyle>
          <a:p>
            <a:fld id="{4346322E-AD32-4DDE-BA75-CA7E850F5491}" type="slidenum">
              <a:rPr lang="en-US" altLang="zh-TW"/>
              <a:pPr/>
              <a:t>‹#›</a:t>
            </a:fld>
            <a:endParaRPr lang="en-US" altLang="zh-TW"/>
          </a:p>
        </p:txBody>
      </p:sp>
    </p:spTree>
    <p:extLst>
      <p:ext uri="{BB962C8B-B14F-4D97-AF65-F5344CB8AC3E}">
        <p14:creationId xmlns="" xmlns:p14="http://schemas.microsoft.com/office/powerpoint/2010/main" val="559108054"/>
      </p:ext>
    </p:extLst>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kumimoji="1" sz="1200" kern="1200">
        <a:solidFill>
          <a:schemeClr val="tx1"/>
        </a:solidFill>
        <a:latin typeface="Arial" charset="0"/>
        <a:ea typeface="新細明體" pitchFamily="18" charset="-120"/>
        <a:cs typeface="+mn-cs"/>
      </a:defRPr>
    </a:lvl1pPr>
    <a:lvl2pPr marL="457200" algn="l" rtl="0" eaLnBrk="0" fontAlgn="base" hangingPunct="0">
      <a:spcBef>
        <a:spcPct val="30000"/>
      </a:spcBef>
      <a:spcAft>
        <a:spcPct val="0"/>
      </a:spcAft>
      <a:defRPr kumimoji="1" sz="1200" kern="1200">
        <a:solidFill>
          <a:schemeClr val="tx1"/>
        </a:solidFill>
        <a:latin typeface="Arial" charset="0"/>
        <a:ea typeface="新細明體" pitchFamily="18" charset="-120"/>
        <a:cs typeface="+mn-cs"/>
      </a:defRPr>
    </a:lvl2pPr>
    <a:lvl3pPr marL="914400" algn="l" rtl="0" eaLnBrk="0" fontAlgn="base" hangingPunct="0">
      <a:spcBef>
        <a:spcPct val="30000"/>
      </a:spcBef>
      <a:spcAft>
        <a:spcPct val="0"/>
      </a:spcAft>
      <a:defRPr kumimoji="1" sz="1200" kern="1200">
        <a:solidFill>
          <a:schemeClr val="tx1"/>
        </a:solidFill>
        <a:latin typeface="Arial" charset="0"/>
        <a:ea typeface="新細明體" pitchFamily="18" charset="-120"/>
        <a:cs typeface="+mn-cs"/>
      </a:defRPr>
    </a:lvl3pPr>
    <a:lvl4pPr marL="1371600" algn="l" rtl="0" eaLnBrk="0" fontAlgn="base" hangingPunct="0">
      <a:spcBef>
        <a:spcPct val="30000"/>
      </a:spcBef>
      <a:spcAft>
        <a:spcPct val="0"/>
      </a:spcAft>
      <a:defRPr kumimoji="1" sz="1200" kern="1200">
        <a:solidFill>
          <a:schemeClr val="tx1"/>
        </a:solidFill>
        <a:latin typeface="Arial" charset="0"/>
        <a:ea typeface="新細明體" pitchFamily="18" charset="-120"/>
        <a:cs typeface="+mn-cs"/>
      </a:defRPr>
    </a:lvl4pPr>
    <a:lvl5pPr marL="1828800" algn="l" rtl="0" eaLnBrk="0" fontAlgn="base" hangingPunct="0">
      <a:spcBef>
        <a:spcPct val="30000"/>
      </a:spcBef>
      <a:spcAft>
        <a:spcPct val="0"/>
      </a:spcAft>
      <a:defRPr kumimoji="1" sz="1200" kern="1200">
        <a:solidFill>
          <a:schemeClr val="tx1"/>
        </a:solidFill>
        <a:latin typeface="Arial" charset="0"/>
        <a:ea typeface="新細明體" pitchFamily="18" charset="-12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投影片圖像版面配置區 1"/>
          <p:cNvSpPr>
            <a:spLocks noGrp="1" noRot="1" noChangeAspect="1" noTextEdit="1"/>
          </p:cNvSpPr>
          <p:nvPr>
            <p:ph type="sldImg"/>
          </p:nvPr>
        </p:nvSpPr>
        <p:spPr>
          <a:ln/>
        </p:spPr>
      </p:sp>
      <p:sp>
        <p:nvSpPr>
          <p:cNvPr id="6147" name="備忘稿版面配置區 2"/>
          <p:cNvSpPr>
            <a:spLocks noGrp="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r>
              <a:rPr lang="zh-TW" altLang="en-US" sz="1300" dirty="0">
                <a:latin typeface="微軟正黑體" panose="020B0604030504040204" pitchFamily="34" charset="-120"/>
                <a:ea typeface="微軟正黑體" panose="020B0604030504040204" pitchFamily="34" charset="-120"/>
              </a:rPr>
              <a:t>        </a:t>
            </a:r>
          </a:p>
        </p:txBody>
      </p:sp>
    </p:spTree>
    <p:extLst>
      <p:ext uri="{BB962C8B-B14F-4D97-AF65-F5344CB8AC3E}">
        <p14:creationId xmlns="" xmlns:p14="http://schemas.microsoft.com/office/powerpoint/2010/main" val="38587771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投影片圖像版面配置區 1"/>
          <p:cNvSpPr>
            <a:spLocks noGrp="1" noRot="1" noChangeAspect="1" noTextEdit="1"/>
          </p:cNvSpPr>
          <p:nvPr>
            <p:ph type="sldImg"/>
          </p:nvPr>
        </p:nvSpPr>
        <p:spPr>
          <a:ln/>
        </p:spPr>
      </p:sp>
      <p:sp>
        <p:nvSpPr>
          <p:cNvPr id="6147" name="備忘稿版面配置區 2"/>
          <p:cNvSpPr>
            <a:spLocks noGrp="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r>
              <a:rPr lang="zh-TW" altLang="en-US" sz="1300" dirty="0">
                <a:latin typeface="微軟正黑體" panose="020B0604030504040204" pitchFamily="34" charset="-120"/>
                <a:ea typeface="微軟正黑體" panose="020B0604030504040204" pitchFamily="34" charset="-120"/>
              </a:rPr>
              <a:t>        </a:t>
            </a:r>
          </a:p>
        </p:txBody>
      </p:sp>
    </p:spTree>
    <p:extLst>
      <p:ext uri="{BB962C8B-B14F-4D97-AF65-F5344CB8AC3E}">
        <p14:creationId xmlns="" xmlns:p14="http://schemas.microsoft.com/office/powerpoint/2010/main" val="38587771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投影片圖像版面配置區 1"/>
          <p:cNvSpPr>
            <a:spLocks noGrp="1" noRot="1" noChangeAspect="1" noTextEdit="1"/>
          </p:cNvSpPr>
          <p:nvPr>
            <p:ph type="sldImg"/>
          </p:nvPr>
        </p:nvSpPr>
        <p:spPr>
          <a:ln/>
        </p:spPr>
      </p:sp>
      <p:sp>
        <p:nvSpPr>
          <p:cNvPr id="6147" name="備忘稿版面配置區 2"/>
          <p:cNvSpPr>
            <a:spLocks noGrp="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r>
              <a:rPr lang="zh-TW" altLang="en-US" sz="1300" dirty="0">
                <a:latin typeface="微軟正黑體" panose="020B0604030504040204" pitchFamily="34" charset="-120"/>
                <a:ea typeface="微軟正黑體" panose="020B0604030504040204" pitchFamily="34" charset="-120"/>
              </a:rPr>
              <a:t>        </a:t>
            </a:r>
          </a:p>
        </p:txBody>
      </p:sp>
    </p:spTree>
    <p:extLst>
      <p:ext uri="{BB962C8B-B14F-4D97-AF65-F5344CB8AC3E}">
        <p14:creationId xmlns="" xmlns:p14="http://schemas.microsoft.com/office/powerpoint/2010/main" val="38587771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投影片圖像版面配置區 1"/>
          <p:cNvSpPr>
            <a:spLocks noGrp="1" noRot="1" noChangeAspect="1" noTextEdit="1"/>
          </p:cNvSpPr>
          <p:nvPr>
            <p:ph type="sldImg"/>
          </p:nvPr>
        </p:nvSpPr>
        <p:spPr>
          <a:ln/>
        </p:spPr>
      </p:sp>
      <p:sp>
        <p:nvSpPr>
          <p:cNvPr id="6147" name="備忘稿版面配置區 2"/>
          <p:cNvSpPr>
            <a:spLocks noGrp="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r>
              <a:rPr lang="zh-TW" altLang="en-US" sz="1300" dirty="0">
                <a:latin typeface="微軟正黑體" panose="020B0604030504040204" pitchFamily="34" charset="-120"/>
                <a:ea typeface="微軟正黑體" panose="020B0604030504040204" pitchFamily="34" charset="-120"/>
              </a:rPr>
              <a:t>        </a:t>
            </a:r>
            <a:r>
              <a:rPr lang="en-US" altLang="zh-TW" sz="1300" dirty="0">
                <a:latin typeface="微軟正黑體" panose="020B0604030504040204" pitchFamily="34" charset="-120"/>
                <a:ea typeface="微軟正黑體" panose="020B0604030504040204" pitchFamily="34" charset="-120"/>
              </a:rPr>
              <a:t>104</a:t>
            </a:r>
            <a:r>
              <a:rPr lang="zh-TW" altLang="en-US" sz="1300" dirty="0">
                <a:latin typeface="微軟正黑體" panose="020B0604030504040204" pitchFamily="34" charset="-120"/>
                <a:ea typeface="微軟正黑體" panose="020B0604030504040204" pitchFamily="34" charset="-120"/>
              </a:rPr>
              <a:t>年法定預算書會計處尚編製中，表內為目前整理資料，相關數據仍以法定預算書為準</a:t>
            </a:r>
          </a:p>
        </p:txBody>
      </p:sp>
    </p:spTree>
    <p:extLst>
      <p:ext uri="{BB962C8B-B14F-4D97-AF65-F5344CB8AC3E}">
        <p14:creationId xmlns="" xmlns:p14="http://schemas.microsoft.com/office/powerpoint/2010/main" val="38587771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lvl="1" defTabSz="921167">
              <a:defRPr/>
            </a:pPr>
            <a:r>
              <a:rPr lang="zh-TW" altLang="en-US" sz="3200" dirty="0" smtClean="0">
                <a:latin typeface="標楷體" pitchFamily="65" charset="-120"/>
                <a:ea typeface="標楷體" pitchFamily="65" charset="-120"/>
              </a:rPr>
              <a:t>由院、系、所端與產</a:t>
            </a:r>
            <a:r>
              <a:rPr lang="zh-TW" altLang="zh-TW" sz="3200" dirty="0" smtClean="0">
                <a:latin typeface="標楷體" pitchFamily="65" charset="-120"/>
                <a:ea typeface="標楷體" pitchFamily="65" charset="-120"/>
              </a:rPr>
              <a:t>業</a:t>
            </a:r>
            <a:r>
              <a:rPr lang="zh-TW" altLang="en-US" sz="3200" dirty="0" smtClean="0">
                <a:latin typeface="標楷體" pitchFamily="65" charset="-120"/>
                <a:ea typeface="標楷體" pitchFamily="65" charset="-120"/>
              </a:rPr>
              <a:t>端</a:t>
            </a:r>
            <a:r>
              <a:rPr lang="zh-TW" altLang="zh-TW" sz="3200" dirty="0" smtClean="0">
                <a:latin typeface="標楷體" pitchFamily="65" charset="-120"/>
                <a:ea typeface="標楷體" pitchFamily="65" charset="-120"/>
              </a:rPr>
              <a:t>共同</a:t>
            </a:r>
            <a:r>
              <a:rPr lang="zh-TW" altLang="en-US" sz="3200" dirty="0" smtClean="0">
                <a:latin typeface="標楷體" pitchFamily="65" charset="-120"/>
                <a:ea typeface="標楷體" pitchFamily="65" charset="-120"/>
              </a:rPr>
              <a:t>研議博士生</a:t>
            </a:r>
            <a:r>
              <a:rPr lang="zh-TW" altLang="zh-TW" sz="3200" dirty="0" smtClean="0">
                <a:latin typeface="標楷體" pitchFamily="65" charset="-120"/>
                <a:ea typeface="標楷體" pitchFamily="65" charset="-120"/>
              </a:rPr>
              <a:t>培育</a:t>
            </a:r>
            <a:r>
              <a:rPr lang="zh-TW" altLang="en-US" sz="3200" dirty="0" smtClean="0">
                <a:latin typeface="標楷體" pitchFamily="65" charset="-120"/>
                <a:ea typeface="標楷體" pitchFamily="65" charset="-120"/>
              </a:rPr>
              <a:t>方式後，並擬定計畫書送至課務組，交由學校向教育部提出計畫，計畫核定後</a:t>
            </a:r>
            <a:r>
              <a:rPr lang="en-US" altLang="zh-TW" sz="3200" dirty="0" smtClean="0">
                <a:latin typeface="標楷體" pitchFamily="65" charset="-120"/>
                <a:ea typeface="標楷體" pitchFamily="65" charset="-120"/>
              </a:rPr>
              <a:t>3</a:t>
            </a:r>
            <a:r>
              <a:rPr lang="zh-TW" altLang="en-US" sz="3200" dirty="0" smtClean="0">
                <a:latin typeface="標楷體" pitchFamily="65" charset="-120"/>
                <a:ea typeface="標楷體" pitchFamily="65" charset="-120"/>
              </a:rPr>
              <a:t>學年內完成申設博士學位學程或學籍分組</a:t>
            </a:r>
          </a:p>
          <a:p>
            <a:endParaRPr lang="zh-TW" altLang="en-US" dirty="0"/>
          </a:p>
        </p:txBody>
      </p:sp>
    </p:spTree>
    <p:extLst>
      <p:ext uri="{BB962C8B-B14F-4D97-AF65-F5344CB8AC3E}">
        <p14:creationId xmlns="" xmlns:p14="http://schemas.microsoft.com/office/powerpoint/2010/main" val="23561288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投影片圖像版面配置區 1"/>
          <p:cNvSpPr>
            <a:spLocks noGrp="1" noRot="1" noChangeAspect="1" noTextEdit="1"/>
          </p:cNvSpPr>
          <p:nvPr>
            <p:ph type="sldImg"/>
          </p:nvPr>
        </p:nvSpPr>
        <p:spPr>
          <a:ln/>
        </p:spPr>
      </p:sp>
      <p:sp>
        <p:nvSpPr>
          <p:cNvPr id="6147" name="備忘稿版面配置區 2"/>
          <p:cNvSpPr>
            <a:spLocks noGrp="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r>
              <a:rPr lang="zh-TW" altLang="en-US" sz="1300" dirty="0">
                <a:latin typeface="微軟正黑體" panose="020B0604030504040204" pitchFamily="34" charset="-120"/>
                <a:ea typeface="微軟正黑體" panose="020B0604030504040204" pitchFamily="34" charset="-120"/>
              </a:rPr>
              <a:t>        </a:t>
            </a:r>
          </a:p>
        </p:txBody>
      </p:sp>
    </p:spTree>
    <p:extLst>
      <p:ext uri="{BB962C8B-B14F-4D97-AF65-F5344CB8AC3E}">
        <p14:creationId xmlns="" xmlns:p14="http://schemas.microsoft.com/office/powerpoint/2010/main" val="38587771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投影片圖像版面配置區 1"/>
          <p:cNvSpPr>
            <a:spLocks noGrp="1" noRot="1" noChangeAspect="1" noTextEdit="1"/>
          </p:cNvSpPr>
          <p:nvPr>
            <p:ph type="sldImg"/>
          </p:nvPr>
        </p:nvSpPr>
        <p:spPr>
          <a:ln/>
        </p:spPr>
      </p:sp>
      <p:sp>
        <p:nvSpPr>
          <p:cNvPr id="6147" name="備忘稿版面配置區 2"/>
          <p:cNvSpPr>
            <a:spLocks noGrp="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r>
              <a:rPr lang="zh-TW" altLang="en-US" sz="1300" dirty="0">
                <a:latin typeface="微軟正黑體" panose="020B0604030504040204" pitchFamily="34" charset="-120"/>
                <a:ea typeface="微軟正黑體" panose="020B0604030504040204" pitchFamily="34" charset="-120"/>
              </a:rPr>
              <a:t>        </a:t>
            </a:r>
          </a:p>
        </p:txBody>
      </p:sp>
    </p:spTree>
    <p:extLst>
      <p:ext uri="{BB962C8B-B14F-4D97-AF65-F5344CB8AC3E}">
        <p14:creationId xmlns="" xmlns:p14="http://schemas.microsoft.com/office/powerpoint/2010/main" val="38587771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Tree>
    <p:extLst>
      <p:ext uri="{BB962C8B-B14F-4D97-AF65-F5344CB8AC3E}">
        <p14:creationId xmlns="" xmlns:p14="http://schemas.microsoft.com/office/powerpoint/2010/main" val="30432529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Tree>
    <p:extLst>
      <p:ext uri="{BB962C8B-B14F-4D97-AF65-F5344CB8AC3E}">
        <p14:creationId xmlns="" xmlns:p14="http://schemas.microsoft.com/office/powerpoint/2010/main" val="30432529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Tree>
    <p:extLst>
      <p:ext uri="{BB962C8B-B14F-4D97-AF65-F5344CB8AC3E}">
        <p14:creationId xmlns="" xmlns:p14="http://schemas.microsoft.com/office/powerpoint/2010/main" val="30432529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bg>
      <p:bgRef idx="1002">
        <a:schemeClr val="bg2"/>
      </p:bgRef>
    </p:bg>
    <p:spTree>
      <p:nvGrpSpPr>
        <p:cNvPr id="1" name=""/>
        <p:cNvGrpSpPr/>
        <p:nvPr/>
      </p:nvGrpSpPr>
      <p:grpSpPr>
        <a:xfrm>
          <a:off x="0" y="0"/>
          <a:ext cx="0" cy="0"/>
          <a:chOff x="0" y="0"/>
          <a:chExt cx="0" cy="0"/>
        </a:xfrm>
      </p:grpSpPr>
      <p:sp>
        <p:nvSpPr>
          <p:cNvPr id="9" name="標題 8"/>
          <p:cNvSpPr>
            <a:spLocks noGrp="1"/>
          </p:cNvSpPr>
          <p:nvPr>
            <p:ph type="ctrTitle"/>
          </p:nvPr>
        </p:nvSpPr>
        <p:spPr>
          <a:xfrm>
            <a:off x="630079" y="1371600"/>
            <a:ext cx="9274759"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zh-TW" altLang="en-US" smtClean="0"/>
              <a:t>按一下以編輯母片標題樣式</a:t>
            </a:r>
            <a:endParaRPr kumimoji="0" lang="en-US"/>
          </a:p>
        </p:txBody>
      </p:sp>
      <p:sp>
        <p:nvSpPr>
          <p:cNvPr id="17" name="副標題 16"/>
          <p:cNvSpPr>
            <a:spLocks noGrp="1"/>
          </p:cNvSpPr>
          <p:nvPr>
            <p:ph type="subTitle" idx="1"/>
          </p:nvPr>
        </p:nvSpPr>
        <p:spPr>
          <a:xfrm>
            <a:off x="630079" y="3228536"/>
            <a:ext cx="9278360"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zh-TW" altLang="en-US" smtClean="0"/>
              <a:t>按一下以編輯母片副標題樣式</a:t>
            </a:r>
            <a:endParaRPr kumimoji="0" lang="en-US"/>
          </a:p>
        </p:txBody>
      </p:sp>
      <p:sp>
        <p:nvSpPr>
          <p:cNvPr id="30" name="日期版面配置區 29"/>
          <p:cNvSpPr>
            <a:spLocks noGrp="1"/>
          </p:cNvSpPr>
          <p:nvPr>
            <p:ph type="dt" sz="half" idx="10"/>
          </p:nvPr>
        </p:nvSpPr>
        <p:spPr/>
        <p:txBody>
          <a:bodyPr/>
          <a:lstStyle/>
          <a:p>
            <a:pPr>
              <a:defRPr/>
            </a:pPr>
            <a:endParaRPr lang="en-US" altLang="zh-TW"/>
          </a:p>
        </p:txBody>
      </p:sp>
      <p:sp>
        <p:nvSpPr>
          <p:cNvPr id="19" name="頁尾版面配置區 18"/>
          <p:cNvSpPr>
            <a:spLocks noGrp="1"/>
          </p:cNvSpPr>
          <p:nvPr>
            <p:ph type="ftr" sz="quarter" idx="11"/>
          </p:nvPr>
        </p:nvSpPr>
        <p:spPr/>
        <p:txBody>
          <a:bodyPr/>
          <a:lstStyle/>
          <a:p>
            <a:pPr>
              <a:defRPr/>
            </a:pPr>
            <a:endParaRPr lang="en-US" altLang="zh-TW"/>
          </a:p>
        </p:txBody>
      </p:sp>
      <p:sp>
        <p:nvSpPr>
          <p:cNvPr id="27" name="投影片編號版面配置區 26"/>
          <p:cNvSpPr>
            <a:spLocks noGrp="1"/>
          </p:cNvSpPr>
          <p:nvPr>
            <p:ph type="sldNum" sz="quarter" idx="12"/>
          </p:nvPr>
        </p:nvSpPr>
        <p:spPr/>
        <p:txBody>
          <a:bodyPr/>
          <a:lstStyle/>
          <a:p>
            <a:fld id="{6AA0DE0E-04B1-4C8F-A116-17A9A75A84A0}" type="slidenum">
              <a:rPr lang="en-US" altLang="zh-TW" smtClean="0"/>
              <a:pPr/>
              <a:t>‹#›</a:t>
            </a:fld>
            <a:endParaRPr lang="en-US" altLang="zh-TW"/>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0" lang="zh-TW" altLang="en-US" smtClean="0"/>
              <a:t>按一下以編輯母片標題樣式</a:t>
            </a:r>
            <a:endParaRPr kumimoji="0" lang="en-US"/>
          </a:p>
        </p:txBody>
      </p:sp>
      <p:sp>
        <p:nvSpPr>
          <p:cNvPr id="3" name="內容版面配置區 2"/>
          <p:cNvSpPr>
            <a:spLocks noGrp="1"/>
          </p:cNvSpPr>
          <p:nvPr>
            <p:ph idx="1"/>
          </p:nvPr>
        </p:nvSpPr>
        <p:spPr/>
        <p:txBody>
          <a:body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4" name="日期版面配置區 3"/>
          <p:cNvSpPr>
            <a:spLocks noGrp="1"/>
          </p:cNvSpPr>
          <p:nvPr>
            <p:ph type="dt" sz="half" idx="10"/>
          </p:nvPr>
        </p:nvSpPr>
        <p:spPr/>
        <p:txBody>
          <a:bodyPr/>
          <a:lstStyle/>
          <a:p>
            <a:pPr>
              <a:defRPr/>
            </a:pPr>
            <a:endParaRPr lang="en-US" altLang="zh-TW"/>
          </a:p>
        </p:txBody>
      </p:sp>
      <p:sp>
        <p:nvSpPr>
          <p:cNvPr id="5" name="頁尾版面配置區 4"/>
          <p:cNvSpPr>
            <a:spLocks noGrp="1"/>
          </p:cNvSpPr>
          <p:nvPr>
            <p:ph type="ftr" sz="quarter" idx="11"/>
          </p:nvPr>
        </p:nvSpPr>
        <p:spPr/>
        <p:txBody>
          <a:bodyPr/>
          <a:lstStyle/>
          <a:p>
            <a:pPr>
              <a:defRPr/>
            </a:pPr>
            <a:endParaRPr lang="en-US" altLang="zh-TW"/>
          </a:p>
        </p:txBody>
      </p:sp>
      <p:sp>
        <p:nvSpPr>
          <p:cNvPr id="6" name="投影片編號版面配置區 5"/>
          <p:cNvSpPr>
            <a:spLocks noGrp="1"/>
          </p:cNvSpPr>
          <p:nvPr>
            <p:ph type="sldNum" sz="quarter" idx="12"/>
          </p:nvPr>
        </p:nvSpPr>
        <p:spPr/>
        <p:txBody>
          <a:bodyPr/>
          <a:lstStyle/>
          <a:p>
            <a:fld id="{44692C43-9171-4C8F-AA73-31C9C7C243DE}" type="slidenum">
              <a:rPr lang="en-US" altLang="zh-TW" smtClean="0"/>
              <a:pPr/>
              <a:t>‹#›</a:t>
            </a:fld>
            <a:endParaRPr lang="en-US" altLang="zh-TW"/>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區段標題">
    <p:bg>
      <p:bgRef idx="1002">
        <a:schemeClr val="bg2"/>
      </p:bgRef>
    </p:bg>
    <p:spTree>
      <p:nvGrpSpPr>
        <p:cNvPr id="1" name=""/>
        <p:cNvGrpSpPr/>
        <p:nvPr/>
      </p:nvGrpSpPr>
      <p:grpSpPr>
        <a:xfrm>
          <a:off x="0" y="0"/>
          <a:ext cx="0" cy="0"/>
          <a:chOff x="0" y="0"/>
          <a:chExt cx="0" cy="0"/>
        </a:xfrm>
      </p:grpSpPr>
      <p:sp>
        <p:nvSpPr>
          <p:cNvPr id="2" name="標題 1"/>
          <p:cNvSpPr>
            <a:spLocks noGrp="1"/>
          </p:cNvSpPr>
          <p:nvPr>
            <p:ph type="title"/>
          </p:nvPr>
        </p:nvSpPr>
        <p:spPr>
          <a:xfrm>
            <a:off x="626478" y="1316736"/>
            <a:ext cx="9181148"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zh-TW" altLang="en-US" smtClean="0"/>
              <a:t>按一下以編輯母片標題樣式</a:t>
            </a:r>
            <a:endParaRPr kumimoji="0" lang="en-US"/>
          </a:p>
        </p:txBody>
      </p:sp>
      <p:sp>
        <p:nvSpPr>
          <p:cNvPr id="3" name="文字版面配置區 2"/>
          <p:cNvSpPr>
            <a:spLocks noGrp="1"/>
          </p:cNvSpPr>
          <p:nvPr>
            <p:ph type="body" idx="1"/>
          </p:nvPr>
        </p:nvSpPr>
        <p:spPr>
          <a:xfrm>
            <a:off x="626478" y="2704664"/>
            <a:ext cx="9181148"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zh-TW" altLang="en-US" smtClean="0"/>
              <a:t>按一下以編輯母片文字樣式</a:t>
            </a:r>
          </a:p>
        </p:txBody>
      </p:sp>
      <p:sp>
        <p:nvSpPr>
          <p:cNvPr id="4" name="日期版面配置區 3"/>
          <p:cNvSpPr>
            <a:spLocks noGrp="1"/>
          </p:cNvSpPr>
          <p:nvPr>
            <p:ph type="dt" sz="half" idx="10"/>
          </p:nvPr>
        </p:nvSpPr>
        <p:spPr/>
        <p:txBody>
          <a:bodyPr/>
          <a:lstStyle/>
          <a:p>
            <a:pPr>
              <a:defRPr/>
            </a:pPr>
            <a:endParaRPr lang="en-US" altLang="zh-TW"/>
          </a:p>
        </p:txBody>
      </p:sp>
      <p:sp>
        <p:nvSpPr>
          <p:cNvPr id="5" name="頁尾版面配置區 4"/>
          <p:cNvSpPr>
            <a:spLocks noGrp="1"/>
          </p:cNvSpPr>
          <p:nvPr>
            <p:ph type="ftr" sz="quarter" idx="11"/>
          </p:nvPr>
        </p:nvSpPr>
        <p:spPr/>
        <p:txBody>
          <a:bodyPr/>
          <a:lstStyle/>
          <a:p>
            <a:pPr>
              <a:defRPr/>
            </a:pPr>
            <a:endParaRPr lang="en-US" altLang="zh-TW"/>
          </a:p>
        </p:txBody>
      </p:sp>
      <p:sp>
        <p:nvSpPr>
          <p:cNvPr id="6" name="投影片編號版面配置區 5"/>
          <p:cNvSpPr>
            <a:spLocks noGrp="1"/>
          </p:cNvSpPr>
          <p:nvPr>
            <p:ph type="sldNum" sz="quarter" idx="12"/>
          </p:nvPr>
        </p:nvSpPr>
        <p:spPr/>
        <p:txBody>
          <a:bodyPr/>
          <a:lstStyle/>
          <a:p>
            <a:fld id="{4B465BAC-F3A0-4836-ADCC-B07936629AD9}" type="slidenum">
              <a:rPr lang="en-US" altLang="zh-TW" smtClean="0"/>
              <a:pPr/>
              <a:t>‹#›</a:t>
            </a:fld>
            <a:endParaRPr lang="en-US" altLang="zh-TW"/>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a:xfrm>
            <a:off x="540068" y="704088"/>
            <a:ext cx="9721215" cy="1143000"/>
          </a:xfrm>
        </p:spPr>
        <p:txBody>
          <a:bodyPr/>
          <a:lstStyle/>
          <a:p>
            <a:r>
              <a:rPr kumimoji="0" lang="zh-TW" altLang="en-US" smtClean="0"/>
              <a:t>按一下以編輯母片標題樣式</a:t>
            </a:r>
            <a:endParaRPr kumimoji="0" lang="en-US"/>
          </a:p>
        </p:txBody>
      </p:sp>
      <p:sp>
        <p:nvSpPr>
          <p:cNvPr id="3" name="內容版面配置區 2"/>
          <p:cNvSpPr>
            <a:spLocks noGrp="1"/>
          </p:cNvSpPr>
          <p:nvPr>
            <p:ph sz="half" idx="1"/>
          </p:nvPr>
        </p:nvSpPr>
        <p:spPr>
          <a:xfrm>
            <a:off x="540068" y="1920085"/>
            <a:ext cx="4770596"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4" name="內容版面配置區 3"/>
          <p:cNvSpPr>
            <a:spLocks noGrp="1"/>
          </p:cNvSpPr>
          <p:nvPr>
            <p:ph sz="half" idx="2"/>
          </p:nvPr>
        </p:nvSpPr>
        <p:spPr>
          <a:xfrm>
            <a:off x="5490686" y="1920085"/>
            <a:ext cx="4770596"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5" name="日期版面配置區 4"/>
          <p:cNvSpPr>
            <a:spLocks noGrp="1"/>
          </p:cNvSpPr>
          <p:nvPr>
            <p:ph type="dt" sz="half" idx="10"/>
          </p:nvPr>
        </p:nvSpPr>
        <p:spPr/>
        <p:txBody>
          <a:bodyPr/>
          <a:lstStyle/>
          <a:p>
            <a:pPr>
              <a:defRPr/>
            </a:pPr>
            <a:endParaRPr lang="en-US" altLang="zh-TW"/>
          </a:p>
        </p:txBody>
      </p:sp>
      <p:sp>
        <p:nvSpPr>
          <p:cNvPr id="6" name="頁尾版面配置區 5"/>
          <p:cNvSpPr>
            <a:spLocks noGrp="1"/>
          </p:cNvSpPr>
          <p:nvPr>
            <p:ph type="ftr" sz="quarter" idx="11"/>
          </p:nvPr>
        </p:nvSpPr>
        <p:spPr/>
        <p:txBody>
          <a:bodyPr/>
          <a:lstStyle/>
          <a:p>
            <a:pPr>
              <a:defRPr/>
            </a:pPr>
            <a:endParaRPr lang="en-US" altLang="zh-TW"/>
          </a:p>
        </p:txBody>
      </p:sp>
      <p:sp>
        <p:nvSpPr>
          <p:cNvPr id="7" name="投影片編號版面配置區 6"/>
          <p:cNvSpPr>
            <a:spLocks noGrp="1"/>
          </p:cNvSpPr>
          <p:nvPr>
            <p:ph type="sldNum" sz="quarter" idx="12"/>
          </p:nvPr>
        </p:nvSpPr>
        <p:spPr/>
        <p:txBody>
          <a:bodyPr/>
          <a:lstStyle/>
          <a:p>
            <a:fld id="{2F13FA68-DC44-46B9-B8F2-680846BCAF0A}" type="slidenum">
              <a:rPr lang="en-US" altLang="zh-TW" smtClean="0"/>
              <a:pPr/>
              <a:t>‹#›</a:t>
            </a:fld>
            <a:endParaRPr lang="en-US" altLang="zh-TW"/>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540068" y="704088"/>
            <a:ext cx="9721215" cy="1143000"/>
          </a:xfrm>
        </p:spPr>
        <p:txBody>
          <a:bodyPr tIns="45720" anchor="b"/>
          <a:lstStyle>
            <a:lvl1pPr>
              <a:defRPr/>
            </a:lvl1pPr>
          </a:lstStyle>
          <a:p>
            <a:r>
              <a:rPr kumimoji="0" lang="zh-TW" altLang="en-US" smtClean="0"/>
              <a:t>按一下以編輯母片標題樣式</a:t>
            </a:r>
            <a:endParaRPr kumimoji="0" lang="en-US"/>
          </a:p>
        </p:txBody>
      </p:sp>
      <p:sp>
        <p:nvSpPr>
          <p:cNvPr id="3" name="文字版面配置區 2"/>
          <p:cNvSpPr>
            <a:spLocks noGrp="1"/>
          </p:cNvSpPr>
          <p:nvPr>
            <p:ph type="body" idx="1"/>
          </p:nvPr>
        </p:nvSpPr>
        <p:spPr>
          <a:xfrm>
            <a:off x="540068" y="1855248"/>
            <a:ext cx="4772472"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zh-TW" altLang="en-US" smtClean="0"/>
              <a:t>按一下以編輯母片文字樣式</a:t>
            </a:r>
          </a:p>
        </p:txBody>
      </p:sp>
      <p:sp>
        <p:nvSpPr>
          <p:cNvPr id="4" name="文字版面配置區 3"/>
          <p:cNvSpPr>
            <a:spLocks noGrp="1"/>
          </p:cNvSpPr>
          <p:nvPr>
            <p:ph type="body" sz="half" idx="3"/>
          </p:nvPr>
        </p:nvSpPr>
        <p:spPr>
          <a:xfrm>
            <a:off x="5486936" y="1859758"/>
            <a:ext cx="4774347"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zh-TW" altLang="en-US" smtClean="0"/>
              <a:t>按一下以編輯母片文字樣式</a:t>
            </a:r>
          </a:p>
        </p:txBody>
      </p:sp>
      <p:sp>
        <p:nvSpPr>
          <p:cNvPr id="5" name="內容版面配置區 4"/>
          <p:cNvSpPr>
            <a:spLocks noGrp="1"/>
          </p:cNvSpPr>
          <p:nvPr>
            <p:ph sz="quarter" idx="2"/>
          </p:nvPr>
        </p:nvSpPr>
        <p:spPr>
          <a:xfrm>
            <a:off x="540068" y="2514600"/>
            <a:ext cx="4772472"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6" name="內容版面配置區 5"/>
          <p:cNvSpPr>
            <a:spLocks noGrp="1"/>
          </p:cNvSpPr>
          <p:nvPr>
            <p:ph sz="quarter" idx="4"/>
          </p:nvPr>
        </p:nvSpPr>
        <p:spPr>
          <a:xfrm>
            <a:off x="5486936" y="2514600"/>
            <a:ext cx="4774347"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7" name="日期版面配置區 6"/>
          <p:cNvSpPr>
            <a:spLocks noGrp="1"/>
          </p:cNvSpPr>
          <p:nvPr>
            <p:ph type="dt" sz="half" idx="10"/>
          </p:nvPr>
        </p:nvSpPr>
        <p:spPr/>
        <p:txBody>
          <a:bodyPr/>
          <a:lstStyle/>
          <a:p>
            <a:pPr>
              <a:defRPr/>
            </a:pPr>
            <a:endParaRPr lang="en-US" altLang="zh-TW"/>
          </a:p>
        </p:txBody>
      </p:sp>
      <p:sp>
        <p:nvSpPr>
          <p:cNvPr id="8" name="頁尾版面配置區 7"/>
          <p:cNvSpPr>
            <a:spLocks noGrp="1"/>
          </p:cNvSpPr>
          <p:nvPr>
            <p:ph type="ftr" sz="quarter" idx="11"/>
          </p:nvPr>
        </p:nvSpPr>
        <p:spPr/>
        <p:txBody>
          <a:bodyPr/>
          <a:lstStyle/>
          <a:p>
            <a:pPr>
              <a:defRPr/>
            </a:pPr>
            <a:endParaRPr lang="en-US" altLang="zh-TW"/>
          </a:p>
        </p:txBody>
      </p:sp>
      <p:sp>
        <p:nvSpPr>
          <p:cNvPr id="9" name="投影片編號版面配置區 8"/>
          <p:cNvSpPr>
            <a:spLocks noGrp="1"/>
          </p:cNvSpPr>
          <p:nvPr>
            <p:ph type="sldNum" sz="quarter" idx="12"/>
          </p:nvPr>
        </p:nvSpPr>
        <p:spPr/>
        <p:txBody>
          <a:bodyPr/>
          <a:lstStyle/>
          <a:p>
            <a:fld id="{3A1BEB57-2E14-4B36-A4FD-5082BE8340BC}" type="slidenum">
              <a:rPr lang="en-US" altLang="zh-TW" smtClean="0"/>
              <a:pPr/>
              <a:t>‹#›</a:t>
            </a:fld>
            <a:endParaRPr lang="en-US" altLang="zh-TW"/>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a:xfrm>
            <a:off x="540068" y="704088"/>
            <a:ext cx="9811226"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zh-TW" altLang="en-US" smtClean="0"/>
              <a:t>按一下以編輯母片標題樣式</a:t>
            </a:r>
            <a:endParaRPr kumimoji="0" lang="en-US"/>
          </a:p>
        </p:txBody>
      </p:sp>
      <p:sp>
        <p:nvSpPr>
          <p:cNvPr id="3" name="日期版面配置區 2"/>
          <p:cNvSpPr>
            <a:spLocks noGrp="1"/>
          </p:cNvSpPr>
          <p:nvPr>
            <p:ph type="dt" sz="half" idx="10"/>
          </p:nvPr>
        </p:nvSpPr>
        <p:spPr/>
        <p:txBody>
          <a:bodyPr/>
          <a:lstStyle/>
          <a:p>
            <a:pPr>
              <a:defRPr/>
            </a:pPr>
            <a:endParaRPr lang="en-US" altLang="zh-TW"/>
          </a:p>
        </p:txBody>
      </p:sp>
      <p:sp>
        <p:nvSpPr>
          <p:cNvPr id="4" name="頁尾版面配置區 3"/>
          <p:cNvSpPr>
            <a:spLocks noGrp="1"/>
          </p:cNvSpPr>
          <p:nvPr>
            <p:ph type="ftr" sz="quarter" idx="11"/>
          </p:nvPr>
        </p:nvSpPr>
        <p:spPr/>
        <p:txBody>
          <a:bodyPr/>
          <a:lstStyle/>
          <a:p>
            <a:pPr>
              <a:defRPr/>
            </a:pPr>
            <a:endParaRPr lang="en-US" altLang="zh-TW"/>
          </a:p>
        </p:txBody>
      </p:sp>
      <p:sp>
        <p:nvSpPr>
          <p:cNvPr id="5" name="投影片編號版面配置區 4"/>
          <p:cNvSpPr>
            <a:spLocks noGrp="1"/>
          </p:cNvSpPr>
          <p:nvPr>
            <p:ph type="sldNum" sz="quarter" idx="12"/>
          </p:nvPr>
        </p:nvSpPr>
        <p:spPr/>
        <p:txBody>
          <a:bodyPr/>
          <a:lstStyle/>
          <a:p>
            <a:fld id="{BE26FC49-BA68-494D-8355-2D67299917D9}" type="slidenum">
              <a:rPr lang="en-US" altLang="zh-TW" smtClean="0"/>
              <a:pPr/>
              <a:t>‹#›</a:t>
            </a:fld>
            <a:endParaRPr lang="en-US" altLang="zh-TW"/>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pPr>
              <a:defRPr/>
            </a:pPr>
            <a:endParaRPr lang="en-US" altLang="zh-TW"/>
          </a:p>
        </p:txBody>
      </p:sp>
      <p:sp>
        <p:nvSpPr>
          <p:cNvPr id="3" name="頁尾版面配置區 2"/>
          <p:cNvSpPr>
            <a:spLocks noGrp="1"/>
          </p:cNvSpPr>
          <p:nvPr>
            <p:ph type="ftr" sz="quarter" idx="11"/>
          </p:nvPr>
        </p:nvSpPr>
        <p:spPr/>
        <p:txBody>
          <a:bodyPr/>
          <a:lstStyle/>
          <a:p>
            <a:pPr>
              <a:defRPr/>
            </a:pPr>
            <a:endParaRPr lang="en-US" altLang="zh-TW"/>
          </a:p>
        </p:txBody>
      </p:sp>
      <p:sp>
        <p:nvSpPr>
          <p:cNvPr id="4" name="投影片編號版面配置區 3"/>
          <p:cNvSpPr>
            <a:spLocks noGrp="1"/>
          </p:cNvSpPr>
          <p:nvPr>
            <p:ph type="sldNum" sz="quarter" idx="12"/>
          </p:nvPr>
        </p:nvSpPr>
        <p:spPr/>
        <p:txBody>
          <a:bodyPr/>
          <a:lstStyle/>
          <a:p>
            <a:fld id="{74EF4FA5-3ACF-4466-B5A8-2110E529564F}" type="slidenum">
              <a:rPr lang="en-US" altLang="zh-TW" smtClean="0"/>
              <a:pPr/>
              <a:t>‹#›</a:t>
            </a:fld>
            <a:endParaRPr lang="en-US" altLang="zh-TW" dirty="0"/>
          </a:p>
        </p:txBody>
      </p:sp>
      <p:sp>
        <p:nvSpPr>
          <p:cNvPr id="5" name="Line 10"/>
          <p:cNvSpPr>
            <a:spLocks noChangeShapeType="1"/>
          </p:cNvSpPr>
          <p:nvPr userDrawn="1"/>
        </p:nvSpPr>
        <p:spPr bwMode="auto">
          <a:xfrm>
            <a:off x="0" y="1700808"/>
            <a:ext cx="10801350" cy="0"/>
          </a:xfrm>
          <a:prstGeom prst="line">
            <a:avLst/>
          </a:prstGeom>
          <a:noFill/>
          <a:ln w="190500">
            <a:solidFill>
              <a:schemeClr val="tx1"/>
            </a:solidFill>
            <a:round/>
            <a:headEnd/>
            <a:tailEnd/>
          </a:ln>
          <a:extLst>
            <a:ext uri="{909E8E84-426E-40DD-AFC4-6F175D3DCCD1}">
              <a14:hiddenFill xmlns="" xmlns:a14="http://schemas.microsoft.com/office/drawing/2010/main">
                <a:noFill/>
              </a14:hiddenFill>
            </a:ext>
          </a:extLst>
        </p:spPr>
        <p:txBody>
          <a:bodyPr/>
          <a:lstStyle/>
          <a:p>
            <a:endParaRPr lang="zh-TW"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810101" y="514352"/>
            <a:ext cx="3240405"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zh-TW" altLang="en-US" smtClean="0"/>
              <a:t>按一下以編輯母片標題樣式</a:t>
            </a:r>
            <a:endParaRPr kumimoji="0" lang="en-US"/>
          </a:p>
        </p:txBody>
      </p:sp>
      <p:sp>
        <p:nvSpPr>
          <p:cNvPr id="3" name="文字版面配置區 2"/>
          <p:cNvSpPr>
            <a:spLocks noGrp="1"/>
          </p:cNvSpPr>
          <p:nvPr>
            <p:ph type="body" idx="2"/>
          </p:nvPr>
        </p:nvSpPr>
        <p:spPr>
          <a:xfrm>
            <a:off x="810101" y="1676400"/>
            <a:ext cx="3240405"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zh-TW" altLang="en-US" smtClean="0"/>
              <a:t>按一下以編輯母片文字樣式</a:t>
            </a:r>
          </a:p>
        </p:txBody>
      </p:sp>
      <p:sp>
        <p:nvSpPr>
          <p:cNvPr id="4" name="內容版面配置區 3"/>
          <p:cNvSpPr>
            <a:spLocks noGrp="1"/>
          </p:cNvSpPr>
          <p:nvPr>
            <p:ph sz="half" idx="1"/>
          </p:nvPr>
        </p:nvSpPr>
        <p:spPr>
          <a:xfrm>
            <a:off x="4223028" y="1676400"/>
            <a:ext cx="6038255"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5" name="日期版面配置區 4"/>
          <p:cNvSpPr>
            <a:spLocks noGrp="1"/>
          </p:cNvSpPr>
          <p:nvPr>
            <p:ph type="dt" sz="half" idx="10"/>
          </p:nvPr>
        </p:nvSpPr>
        <p:spPr/>
        <p:txBody>
          <a:bodyPr/>
          <a:lstStyle/>
          <a:p>
            <a:pPr>
              <a:defRPr/>
            </a:pPr>
            <a:endParaRPr lang="en-US" altLang="zh-TW"/>
          </a:p>
        </p:txBody>
      </p:sp>
      <p:sp>
        <p:nvSpPr>
          <p:cNvPr id="6" name="頁尾版面配置區 5"/>
          <p:cNvSpPr>
            <a:spLocks noGrp="1"/>
          </p:cNvSpPr>
          <p:nvPr>
            <p:ph type="ftr" sz="quarter" idx="11"/>
          </p:nvPr>
        </p:nvSpPr>
        <p:spPr/>
        <p:txBody>
          <a:bodyPr/>
          <a:lstStyle/>
          <a:p>
            <a:pPr>
              <a:defRPr/>
            </a:pPr>
            <a:endParaRPr lang="en-US" altLang="zh-TW"/>
          </a:p>
        </p:txBody>
      </p:sp>
      <p:sp>
        <p:nvSpPr>
          <p:cNvPr id="7" name="投影片編號版面配置區 6"/>
          <p:cNvSpPr>
            <a:spLocks noGrp="1"/>
          </p:cNvSpPr>
          <p:nvPr>
            <p:ph type="sldNum" sz="quarter" idx="12"/>
          </p:nvPr>
        </p:nvSpPr>
        <p:spPr/>
        <p:txBody>
          <a:bodyPr/>
          <a:lstStyle/>
          <a:p>
            <a:fld id="{1FC68E0B-13C9-4384-89D7-4E39E51B22B2}" type="slidenum">
              <a:rPr lang="en-US" altLang="zh-TW" smtClean="0"/>
              <a:pPr/>
              <a:t>‹#›</a:t>
            </a:fld>
            <a:endParaRPr lang="en-US" altLang="zh-TW"/>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含標題的圖片">
    <p:spTree>
      <p:nvGrpSpPr>
        <p:cNvPr id="1" name=""/>
        <p:cNvGrpSpPr/>
        <p:nvPr/>
      </p:nvGrpSpPr>
      <p:grpSpPr>
        <a:xfrm>
          <a:off x="0" y="0"/>
          <a:ext cx="0" cy="0"/>
          <a:chOff x="0" y="0"/>
          <a:chExt cx="0" cy="0"/>
        </a:xfrm>
      </p:grpSpPr>
      <p:sp>
        <p:nvSpPr>
          <p:cNvPr id="9" name="剪去並圓角化單一角落矩形 8"/>
          <p:cNvSpPr/>
          <p:nvPr/>
        </p:nvSpPr>
        <p:spPr>
          <a:xfrm rot="420000" flipV="1">
            <a:off x="3739546" y="1108077"/>
            <a:ext cx="6210776"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直角三角形 11"/>
          <p:cNvSpPr/>
          <p:nvPr/>
        </p:nvSpPr>
        <p:spPr>
          <a:xfrm rot="420000" flipV="1">
            <a:off x="9454883" y="5359769"/>
            <a:ext cx="183623"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標題 1"/>
          <p:cNvSpPr>
            <a:spLocks noGrp="1"/>
          </p:cNvSpPr>
          <p:nvPr>
            <p:ph type="title"/>
          </p:nvPr>
        </p:nvSpPr>
        <p:spPr>
          <a:xfrm>
            <a:off x="720090" y="1176997"/>
            <a:ext cx="2613927" cy="1582621"/>
          </a:xfrm>
        </p:spPr>
        <p:txBody>
          <a:bodyPr vert="horz" lIns="45720" tIns="45720" rIns="45720" bIns="45720" anchor="b"/>
          <a:lstStyle>
            <a:lvl1pPr algn="l">
              <a:buNone/>
              <a:defRPr sz="2000" b="1">
                <a:solidFill>
                  <a:schemeClr val="tx2"/>
                </a:solidFill>
              </a:defRPr>
            </a:lvl1pPr>
          </a:lstStyle>
          <a:p>
            <a:r>
              <a:rPr kumimoji="0" lang="zh-TW" altLang="en-US" smtClean="0"/>
              <a:t>按一下以編輯母片標題樣式</a:t>
            </a:r>
            <a:endParaRPr kumimoji="0" lang="en-US"/>
          </a:p>
        </p:txBody>
      </p:sp>
      <p:sp>
        <p:nvSpPr>
          <p:cNvPr id="4" name="文字版面配置區 3"/>
          <p:cNvSpPr>
            <a:spLocks noGrp="1"/>
          </p:cNvSpPr>
          <p:nvPr>
            <p:ph type="body" sz="half" idx="2"/>
          </p:nvPr>
        </p:nvSpPr>
        <p:spPr>
          <a:xfrm>
            <a:off x="720090" y="2828785"/>
            <a:ext cx="2610326"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zh-TW" altLang="en-US" smtClean="0"/>
              <a:t>按一下以編輯母片文字樣式</a:t>
            </a:r>
          </a:p>
        </p:txBody>
      </p:sp>
      <p:sp>
        <p:nvSpPr>
          <p:cNvPr id="5" name="日期版面配置區 4"/>
          <p:cNvSpPr>
            <a:spLocks noGrp="1"/>
          </p:cNvSpPr>
          <p:nvPr>
            <p:ph type="dt" sz="half" idx="10"/>
          </p:nvPr>
        </p:nvSpPr>
        <p:spPr/>
        <p:txBody>
          <a:bodyPr/>
          <a:lstStyle/>
          <a:p>
            <a:pPr>
              <a:defRPr/>
            </a:pPr>
            <a:endParaRPr lang="en-US" altLang="zh-TW"/>
          </a:p>
        </p:txBody>
      </p:sp>
      <p:sp>
        <p:nvSpPr>
          <p:cNvPr id="6" name="頁尾版面配置區 5"/>
          <p:cNvSpPr>
            <a:spLocks noGrp="1"/>
          </p:cNvSpPr>
          <p:nvPr>
            <p:ph type="ftr" sz="quarter" idx="11"/>
          </p:nvPr>
        </p:nvSpPr>
        <p:spPr/>
        <p:txBody>
          <a:bodyPr/>
          <a:lstStyle/>
          <a:p>
            <a:pPr>
              <a:defRPr/>
            </a:pPr>
            <a:endParaRPr lang="en-US" altLang="zh-TW"/>
          </a:p>
        </p:txBody>
      </p:sp>
      <p:sp>
        <p:nvSpPr>
          <p:cNvPr id="7" name="投影片編號版面配置區 6"/>
          <p:cNvSpPr>
            <a:spLocks noGrp="1"/>
          </p:cNvSpPr>
          <p:nvPr>
            <p:ph type="sldNum" sz="quarter" idx="12"/>
          </p:nvPr>
        </p:nvSpPr>
        <p:spPr>
          <a:xfrm>
            <a:off x="9541193" y="6356351"/>
            <a:ext cx="720090" cy="365125"/>
          </a:xfrm>
        </p:spPr>
        <p:txBody>
          <a:bodyPr/>
          <a:lstStyle/>
          <a:p>
            <a:fld id="{BBC78EB8-A8AA-49C0-BECB-0C0BABB0A096}" type="slidenum">
              <a:rPr lang="en-US" altLang="zh-TW" smtClean="0"/>
              <a:pPr/>
              <a:t>‹#›</a:t>
            </a:fld>
            <a:endParaRPr lang="en-US" altLang="zh-TW"/>
          </a:p>
        </p:txBody>
      </p:sp>
      <p:sp>
        <p:nvSpPr>
          <p:cNvPr id="3" name="圖片版面配置區 2"/>
          <p:cNvSpPr>
            <a:spLocks noGrp="1"/>
          </p:cNvSpPr>
          <p:nvPr>
            <p:ph type="pic" idx="1"/>
          </p:nvPr>
        </p:nvSpPr>
        <p:spPr>
          <a:xfrm rot="420000">
            <a:off x="4117593" y="1199517"/>
            <a:ext cx="5454682"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zh-TW" altLang="en-US" smtClean="0"/>
              <a:t>按一下圖示以新增圖片</a:t>
            </a:r>
            <a:endParaRPr kumimoji="0" lang="en-US" dirty="0"/>
          </a:p>
        </p:txBody>
      </p:sp>
      <p:sp>
        <p:nvSpPr>
          <p:cNvPr id="10" name="手繪多邊形 9"/>
          <p:cNvSpPr>
            <a:spLocks/>
          </p:cNvSpPr>
          <p:nvPr/>
        </p:nvSpPr>
        <p:spPr bwMode="auto">
          <a:xfrm flipV="1">
            <a:off x="-11252" y="5816600"/>
            <a:ext cx="10823853"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手繪多邊形 10"/>
          <p:cNvSpPr>
            <a:spLocks/>
          </p:cNvSpPr>
          <p:nvPr/>
        </p:nvSpPr>
        <p:spPr bwMode="auto">
          <a:xfrm flipV="1">
            <a:off x="5175647" y="6219826"/>
            <a:ext cx="5625703"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0" lang="zh-TW" altLang="en-US" smtClean="0"/>
              <a:t>按一下以編輯母片標題樣式</a:t>
            </a:r>
            <a:endParaRPr kumimoji="0" lang="en-US"/>
          </a:p>
        </p:txBody>
      </p:sp>
      <p:sp>
        <p:nvSpPr>
          <p:cNvPr id="3" name="直排文字版面配置區 2"/>
          <p:cNvSpPr>
            <a:spLocks noGrp="1"/>
          </p:cNvSpPr>
          <p:nvPr>
            <p:ph type="body" orient="vert" idx="1"/>
          </p:nvPr>
        </p:nvSpPr>
        <p:spPr/>
        <p:txBody>
          <a:bodyPr vert="eaVert"/>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4" name="日期版面配置區 3"/>
          <p:cNvSpPr>
            <a:spLocks noGrp="1"/>
          </p:cNvSpPr>
          <p:nvPr>
            <p:ph type="dt" sz="half" idx="10"/>
          </p:nvPr>
        </p:nvSpPr>
        <p:spPr/>
        <p:txBody>
          <a:bodyPr/>
          <a:lstStyle/>
          <a:p>
            <a:pPr>
              <a:defRPr/>
            </a:pPr>
            <a:endParaRPr lang="en-US" altLang="zh-TW"/>
          </a:p>
        </p:txBody>
      </p:sp>
      <p:sp>
        <p:nvSpPr>
          <p:cNvPr id="5" name="頁尾版面配置區 4"/>
          <p:cNvSpPr>
            <a:spLocks noGrp="1"/>
          </p:cNvSpPr>
          <p:nvPr>
            <p:ph type="ftr" sz="quarter" idx="11"/>
          </p:nvPr>
        </p:nvSpPr>
        <p:spPr/>
        <p:txBody>
          <a:bodyPr/>
          <a:lstStyle/>
          <a:p>
            <a:pPr>
              <a:defRPr/>
            </a:pPr>
            <a:endParaRPr lang="en-US" altLang="zh-TW"/>
          </a:p>
        </p:txBody>
      </p:sp>
      <p:sp>
        <p:nvSpPr>
          <p:cNvPr id="6" name="投影片編號版面配置區 5"/>
          <p:cNvSpPr>
            <a:spLocks noGrp="1"/>
          </p:cNvSpPr>
          <p:nvPr>
            <p:ph type="sldNum" sz="quarter" idx="12"/>
          </p:nvPr>
        </p:nvSpPr>
        <p:spPr/>
        <p:txBody>
          <a:bodyPr/>
          <a:lstStyle/>
          <a:p>
            <a:fld id="{53AEA5B4-BAA4-4C6B-9CFB-6F97301B82DF}" type="slidenum">
              <a:rPr lang="en-US" altLang="zh-TW" smtClean="0"/>
              <a:pPr/>
              <a:t>‹#›</a:t>
            </a:fld>
            <a:endParaRPr lang="en-US" altLang="zh-TW"/>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7830979" y="914401"/>
            <a:ext cx="2430304" cy="5211763"/>
          </a:xfrm>
        </p:spPr>
        <p:txBody>
          <a:bodyPr vert="eaVert"/>
          <a:lstStyle/>
          <a:p>
            <a:r>
              <a:rPr kumimoji="0" lang="zh-TW" altLang="en-US" smtClean="0"/>
              <a:t>按一下以編輯母片標題樣式</a:t>
            </a:r>
            <a:endParaRPr kumimoji="0" lang="en-US"/>
          </a:p>
        </p:txBody>
      </p:sp>
      <p:sp>
        <p:nvSpPr>
          <p:cNvPr id="3" name="直排文字版面配置區 2"/>
          <p:cNvSpPr>
            <a:spLocks noGrp="1"/>
          </p:cNvSpPr>
          <p:nvPr>
            <p:ph type="body" orient="vert" idx="1"/>
          </p:nvPr>
        </p:nvSpPr>
        <p:spPr>
          <a:xfrm>
            <a:off x="540067" y="914401"/>
            <a:ext cx="7110889" cy="5211763"/>
          </a:xfrm>
        </p:spPr>
        <p:txBody>
          <a:bodyPr vert="eaVert"/>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4" name="日期版面配置區 3"/>
          <p:cNvSpPr>
            <a:spLocks noGrp="1"/>
          </p:cNvSpPr>
          <p:nvPr>
            <p:ph type="dt" sz="half" idx="10"/>
          </p:nvPr>
        </p:nvSpPr>
        <p:spPr/>
        <p:txBody>
          <a:bodyPr/>
          <a:lstStyle/>
          <a:p>
            <a:pPr>
              <a:defRPr/>
            </a:pPr>
            <a:endParaRPr lang="en-US" altLang="zh-TW"/>
          </a:p>
        </p:txBody>
      </p:sp>
      <p:sp>
        <p:nvSpPr>
          <p:cNvPr id="5" name="頁尾版面配置區 4"/>
          <p:cNvSpPr>
            <a:spLocks noGrp="1"/>
          </p:cNvSpPr>
          <p:nvPr>
            <p:ph type="ftr" sz="quarter" idx="11"/>
          </p:nvPr>
        </p:nvSpPr>
        <p:spPr/>
        <p:txBody>
          <a:bodyPr/>
          <a:lstStyle/>
          <a:p>
            <a:pPr>
              <a:defRPr/>
            </a:pPr>
            <a:endParaRPr lang="en-US" altLang="zh-TW"/>
          </a:p>
        </p:txBody>
      </p:sp>
      <p:sp>
        <p:nvSpPr>
          <p:cNvPr id="6" name="投影片編號版面配置區 5"/>
          <p:cNvSpPr>
            <a:spLocks noGrp="1"/>
          </p:cNvSpPr>
          <p:nvPr>
            <p:ph type="sldNum" sz="quarter" idx="12"/>
          </p:nvPr>
        </p:nvSpPr>
        <p:spPr/>
        <p:txBody>
          <a:bodyPr/>
          <a:lstStyle/>
          <a:p>
            <a:fld id="{B4415B6C-CA09-4E44-A36B-B0CF6692BE9F}" type="slidenum">
              <a:rPr lang="en-US" altLang="zh-TW" smtClean="0"/>
              <a:pPr/>
              <a:t>‹#›</a:t>
            </a:fld>
            <a:endParaRPr lang="en-US" altLang="zh-TW"/>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自訂版面配置">
    <p:spTree>
      <p:nvGrpSpPr>
        <p:cNvPr id="1" name=""/>
        <p:cNvGrpSpPr/>
        <p:nvPr/>
      </p:nvGrpSpPr>
      <p:grpSpPr>
        <a:xfrm>
          <a:off x="0" y="0"/>
          <a:ext cx="0" cy="0"/>
          <a:chOff x="0" y="0"/>
          <a:chExt cx="0" cy="0"/>
        </a:xfrm>
      </p:grpSpPr>
      <p:pic>
        <p:nvPicPr>
          <p:cNvPr id="5" name="圖片 4"/>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a:off x="-43130" y="-85433"/>
            <a:ext cx="10972669" cy="6955648"/>
          </a:xfrm>
          <a:prstGeom prst="rect">
            <a:avLst/>
          </a:prstGeom>
        </p:spPr>
      </p:pic>
    </p:spTree>
    <p:extLst>
      <p:ext uri="{BB962C8B-B14F-4D97-AF65-F5344CB8AC3E}">
        <p14:creationId xmlns="" xmlns:p14="http://schemas.microsoft.com/office/powerpoint/2010/main" val="3206205677"/>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手繪多邊形 6"/>
          <p:cNvSpPr>
            <a:spLocks/>
          </p:cNvSpPr>
          <p:nvPr/>
        </p:nvSpPr>
        <p:spPr bwMode="auto">
          <a:xfrm>
            <a:off x="-11252" y="-7144"/>
            <a:ext cx="10823853"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手繪多邊形 7"/>
          <p:cNvSpPr>
            <a:spLocks/>
          </p:cNvSpPr>
          <p:nvPr/>
        </p:nvSpPr>
        <p:spPr bwMode="auto">
          <a:xfrm>
            <a:off x="5175647" y="-7143"/>
            <a:ext cx="5625703"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標題版面配置區 8"/>
          <p:cNvSpPr>
            <a:spLocks noGrp="1"/>
          </p:cNvSpPr>
          <p:nvPr>
            <p:ph type="title"/>
          </p:nvPr>
        </p:nvSpPr>
        <p:spPr>
          <a:xfrm>
            <a:off x="540068" y="704088"/>
            <a:ext cx="9721215" cy="1143000"/>
          </a:xfrm>
          <a:prstGeom prst="rect">
            <a:avLst/>
          </a:prstGeom>
        </p:spPr>
        <p:txBody>
          <a:bodyPr vert="horz" lIns="0" rIns="0" bIns="0" anchor="b">
            <a:normAutofit/>
          </a:bodyPr>
          <a:lstStyle/>
          <a:p>
            <a:r>
              <a:rPr kumimoji="0" lang="zh-TW" altLang="en-US" smtClean="0"/>
              <a:t>按一下以編輯母片標題樣式</a:t>
            </a:r>
            <a:endParaRPr kumimoji="0" lang="en-US"/>
          </a:p>
        </p:txBody>
      </p:sp>
      <p:sp>
        <p:nvSpPr>
          <p:cNvPr id="30" name="文字版面配置區 29"/>
          <p:cNvSpPr>
            <a:spLocks noGrp="1"/>
          </p:cNvSpPr>
          <p:nvPr>
            <p:ph type="body" idx="1"/>
          </p:nvPr>
        </p:nvSpPr>
        <p:spPr>
          <a:xfrm>
            <a:off x="540068" y="1935480"/>
            <a:ext cx="9721215" cy="4389120"/>
          </a:xfrm>
          <a:prstGeom prst="rect">
            <a:avLst/>
          </a:prstGeom>
        </p:spPr>
        <p:txBody>
          <a:bodyPr vert="horz">
            <a:normAutofit/>
          </a:bodyPr>
          <a:lstStyle/>
          <a:p>
            <a:pPr lvl="0" eaLnBrk="1" latinLnBrk="0" hangingPunct="1"/>
            <a:r>
              <a:rPr kumimoji="0" lang="zh-TW" altLang="en-US" smtClean="0"/>
              <a:t>按一下以編輯母片文字樣式</a:t>
            </a:r>
          </a:p>
          <a:p>
            <a:pPr lvl="1" eaLnBrk="1" latinLnBrk="0" hangingPunct="1"/>
            <a:r>
              <a:rPr kumimoji="0" lang="zh-TW" altLang="en-US" smtClean="0"/>
              <a:t>第二層</a:t>
            </a:r>
          </a:p>
          <a:p>
            <a:pPr lvl="2" eaLnBrk="1" latinLnBrk="0" hangingPunct="1"/>
            <a:r>
              <a:rPr kumimoji="0" lang="zh-TW" altLang="en-US" smtClean="0"/>
              <a:t>第三層</a:t>
            </a:r>
          </a:p>
          <a:p>
            <a:pPr lvl="3" eaLnBrk="1" latinLnBrk="0" hangingPunct="1"/>
            <a:r>
              <a:rPr kumimoji="0" lang="zh-TW" altLang="en-US" smtClean="0"/>
              <a:t>第四層</a:t>
            </a:r>
          </a:p>
          <a:p>
            <a:pPr lvl="4" eaLnBrk="1" latinLnBrk="0" hangingPunct="1"/>
            <a:r>
              <a:rPr kumimoji="0" lang="zh-TW" altLang="en-US" smtClean="0"/>
              <a:t>第五層</a:t>
            </a:r>
            <a:endParaRPr kumimoji="0" lang="en-US"/>
          </a:p>
        </p:txBody>
      </p:sp>
      <p:sp>
        <p:nvSpPr>
          <p:cNvPr id="10" name="日期版面配置區 9"/>
          <p:cNvSpPr>
            <a:spLocks noGrp="1"/>
          </p:cNvSpPr>
          <p:nvPr>
            <p:ph type="dt" sz="half" idx="2"/>
          </p:nvPr>
        </p:nvSpPr>
        <p:spPr>
          <a:xfrm>
            <a:off x="540067" y="6356351"/>
            <a:ext cx="2520315"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en-US" altLang="zh-TW"/>
          </a:p>
        </p:txBody>
      </p:sp>
      <p:sp>
        <p:nvSpPr>
          <p:cNvPr id="22" name="頁尾版面配置區 21"/>
          <p:cNvSpPr>
            <a:spLocks noGrp="1"/>
          </p:cNvSpPr>
          <p:nvPr>
            <p:ph type="ftr" sz="quarter" idx="3"/>
          </p:nvPr>
        </p:nvSpPr>
        <p:spPr>
          <a:xfrm>
            <a:off x="3150394" y="6356351"/>
            <a:ext cx="3960495"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en-US" altLang="zh-TW"/>
          </a:p>
        </p:txBody>
      </p:sp>
      <p:sp>
        <p:nvSpPr>
          <p:cNvPr id="18" name="投影片編號版面配置區 17"/>
          <p:cNvSpPr>
            <a:spLocks noGrp="1"/>
          </p:cNvSpPr>
          <p:nvPr>
            <p:ph type="sldNum" sz="quarter" idx="4"/>
          </p:nvPr>
        </p:nvSpPr>
        <p:spPr>
          <a:xfrm>
            <a:off x="9361170" y="6356351"/>
            <a:ext cx="900113"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4B465BAC-F3A0-4836-ADCC-B07936629AD9}" type="slidenum">
              <a:rPr lang="en-US" altLang="zh-TW" smtClean="0"/>
              <a:pPr/>
              <a:t>‹#›</a:t>
            </a:fld>
            <a:endParaRPr lang="en-US" altLang="zh-TW"/>
          </a:p>
        </p:txBody>
      </p:sp>
      <p:grpSp>
        <p:nvGrpSpPr>
          <p:cNvPr id="2" name="群組 1"/>
          <p:cNvGrpSpPr/>
          <p:nvPr/>
        </p:nvGrpSpPr>
        <p:grpSpPr>
          <a:xfrm>
            <a:off x="-22464" y="202408"/>
            <a:ext cx="10844522" cy="649224"/>
            <a:chOff x="-19045" y="216550"/>
            <a:chExt cx="9180548" cy="649224"/>
          </a:xfrm>
        </p:grpSpPr>
        <p:sp>
          <p:nvSpPr>
            <p:cNvPr id="12" name="手繪多邊形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手繪多邊形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 id="2147483738" r:id="rId12"/>
  </p:sldLayoutIdLst>
  <p:hf hdr="0" ftr="0" dt="0"/>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8" Type="http://schemas.openxmlformats.org/officeDocument/2006/relationships/image" Target="../media/image3.wmf"/><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字方塊 2"/>
          <p:cNvSpPr txBox="1"/>
          <p:nvPr/>
        </p:nvSpPr>
        <p:spPr>
          <a:xfrm>
            <a:off x="8803053" y="6169462"/>
            <a:ext cx="1531070" cy="369332"/>
          </a:xfrm>
          <a:prstGeom prst="rect">
            <a:avLst/>
          </a:prstGeom>
          <a:noFill/>
        </p:spPr>
        <p:txBody>
          <a:bodyPr wrap="square" rtlCol="0">
            <a:spAutoFit/>
          </a:bodyPr>
          <a:lstStyle/>
          <a:p>
            <a:r>
              <a:rPr lang="en-US" altLang="zh-TW" b="1" dirty="0" smtClean="0">
                <a:solidFill>
                  <a:schemeClr val="bg1"/>
                </a:solidFill>
                <a:effectLst>
                  <a:outerShdw blurRad="38100" dist="38100" dir="2700000" algn="tl">
                    <a:srgbClr val="000000">
                      <a:alpha val="43137"/>
                    </a:srgbClr>
                  </a:outerShdw>
                </a:effectLst>
                <a:latin typeface="Arial Black" charset="0"/>
              </a:rPr>
              <a:t>105.04.25</a:t>
            </a:r>
            <a:endParaRPr lang="zh-TW" altLang="en-US" b="1" dirty="0">
              <a:solidFill>
                <a:schemeClr val="bg1"/>
              </a:solidFill>
              <a:effectLst>
                <a:outerShdw blurRad="38100" dist="38100" dir="2700000" algn="tl">
                  <a:srgbClr val="000000">
                    <a:alpha val="43137"/>
                  </a:srgbClr>
                </a:outerShdw>
              </a:effectLst>
              <a:latin typeface="Arial Black" charset="0"/>
            </a:endParaRPr>
          </a:p>
        </p:txBody>
      </p:sp>
      <p:sp>
        <p:nvSpPr>
          <p:cNvPr id="4" name="矩形 3"/>
          <p:cNvSpPr/>
          <p:nvPr/>
        </p:nvSpPr>
        <p:spPr>
          <a:xfrm>
            <a:off x="799347" y="2642136"/>
            <a:ext cx="9254457" cy="1938992"/>
          </a:xfrm>
          <a:prstGeom prst="rect">
            <a:avLst/>
          </a:prstGeom>
          <a:noFill/>
        </p:spPr>
        <p:txBody>
          <a:bodyPr wrap="none" lIns="91440" tIns="45720" rIns="91440" bIns="4572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eaLnBrk="1" hangingPunct="1"/>
            <a:r>
              <a:rPr kumimoji="0" lang="en-US" altLang="zh-TW" sz="6000" dirty="0" smtClean="0">
                <a:solidFill>
                  <a:schemeClr val="accent1">
                    <a:lumMod val="50000"/>
                  </a:schemeClr>
                </a:solidFill>
                <a:latin typeface="微軟正黑體" panose="020B0604030504040204" pitchFamily="34" charset="-120"/>
                <a:ea typeface="微軟正黑體" panose="020B0604030504040204" pitchFamily="34" charset="-120"/>
              </a:rPr>
              <a:t>105</a:t>
            </a:r>
            <a:r>
              <a:rPr kumimoji="0" lang="zh-TW" altLang="en-US" sz="6000" dirty="0" smtClean="0">
                <a:solidFill>
                  <a:schemeClr val="accent1">
                    <a:lumMod val="50000"/>
                  </a:schemeClr>
                </a:solidFill>
                <a:latin typeface="微軟正黑體" panose="020B0604030504040204" pitchFamily="34" charset="-120"/>
                <a:ea typeface="微軟正黑體" panose="020B0604030504040204" pitchFamily="34" charset="-120"/>
              </a:rPr>
              <a:t>學年產學合作培育研發</a:t>
            </a:r>
            <a:endParaRPr kumimoji="0" lang="en-US" altLang="zh-TW" sz="6000" dirty="0" smtClean="0">
              <a:solidFill>
                <a:schemeClr val="accent1">
                  <a:lumMod val="50000"/>
                </a:schemeClr>
              </a:solidFill>
              <a:latin typeface="微軟正黑體" panose="020B0604030504040204" pitchFamily="34" charset="-120"/>
              <a:ea typeface="微軟正黑體" panose="020B0604030504040204" pitchFamily="34" charset="-120"/>
            </a:endParaRPr>
          </a:p>
          <a:p>
            <a:pPr algn="ctr" eaLnBrk="1" hangingPunct="1"/>
            <a:r>
              <a:rPr kumimoji="0" lang="zh-TW" altLang="en-US" sz="6000" dirty="0" smtClean="0">
                <a:solidFill>
                  <a:schemeClr val="accent1">
                    <a:lumMod val="50000"/>
                  </a:schemeClr>
                </a:solidFill>
                <a:latin typeface="微軟正黑體" panose="020B0604030504040204" pitchFamily="34" charset="-120"/>
                <a:ea typeface="微軟正黑體" panose="020B0604030504040204" pitchFamily="34" charset="-120"/>
              </a:rPr>
              <a:t>菁英計畫申請說明會</a:t>
            </a:r>
            <a:endParaRPr kumimoji="0" lang="zh-TW" altLang="en-US" sz="6000" dirty="0">
              <a:solidFill>
                <a:schemeClr val="accent1">
                  <a:lumMod val="50000"/>
                </a:schemeClr>
              </a:solidFill>
              <a:latin typeface="微軟正黑體" panose="020B0604030504040204" pitchFamily="34" charset="-120"/>
              <a:ea typeface="微軟正黑體" panose="020B0604030504040204" pitchFamily="34" charset="-120"/>
            </a:endParaRPr>
          </a:p>
        </p:txBody>
      </p:sp>
      <p:sp>
        <p:nvSpPr>
          <p:cNvPr id="5" name="矩形 4"/>
          <p:cNvSpPr/>
          <p:nvPr/>
        </p:nvSpPr>
        <p:spPr>
          <a:xfrm>
            <a:off x="3711780" y="5274786"/>
            <a:ext cx="7260321" cy="523220"/>
          </a:xfrm>
          <a:prstGeom prst="rect">
            <a:avLst/>
          </a:prstGeom>
          <a:noFill/>
          <a:effectLst>
            <a:outerShdw blurRad="50800" dist="38100" dir="2700000" algn="tl" rotWithShape="0">
              <a:prstClr val="black">
                <a:alpha val="40000"/>
              </a:prstClr>
            </a:outerShdw>
          </a:effectLst>
        </p:spPr>
        <p:txBody>
          <a:bodyPr wrap="none" lIns="91440" tIns="45720" rIns="91440" bIns="45720">
            <a:spAutoFit/>
          </a:bodyPr>
          <a:lstStyle/>
          <a:p>
            <a:pPr eaLnBrk="1" fontAlgn="auto" hangingPunct="1">
              <a:spcBef>
                <a:spcPts val="0"/>
              </a:spcBef>
              <a:spcAft>
                <a:spcPts val="0"/>
              </a:spcAft>
              <a:defRPr/>
            </a:pPr>
            <a:r>
              <a:rPr lang="zh-TW" altLang="en-US" sz="2800" b="1" kern="1200" cap="none" spc="0" dirty="0" smtClean="0">
                <a:ln w="12700">
                  <a:solidFill>
                    <a:srgbClr val="0070C0"/>
                  </a:solidFill>
                  <a:prstDash val="solid"/>
                </a:ln>
                <a:solidFill>
                  <a:schemeClr val="bg1"/>
                </a:solidFill>
                <a:latin typeface="+mj-ea"/>
                <a:ea typeface="+mj-ea"/>
                <a:cs typeface="+mn-cs"/>
              </a:rPr>
              <a:t>主講人：</a:t>
            </a:r>
            <a:r>
              <a:rPr lang="zh-TW" altLang="en-US" sz="2800" dirty="0" smtClean="0">
                <a:ln w="12700">
                  <a:solidFill>
                    <a:srgbClr val="0070C0"/>
                  </a:solidFill>
                  <a:prstDash val="solid"/>
                </a:ln>
                <a:solidFill>
                  <a:schemeClr val="bg1"/>
                </a:solidFill>
                <a:latin typeface="+mj-ea"/>
                <a:ea typeface="+mj-ea"/>
              </a:rPr>
              <a:t>教務處課務組 邱文華  </a:t>
            </a:r>
            <a:r>
              <a:rPr lang="en-US" altLang="zh-TW" sz="2800" dirty="0" smtClean="0">
                <a:ln w="12700">
                  <a:solidFill>
                    <a:srgbClr val="0070C0"/>
                  </a:solidFill>
                  <a:prstDash val="solid"/>
                </a:ln>
                <a:solidFill>
                  <a:schemeClr val="bg1"/>
                </a:solidFill>
                <a:latin typeface="+mj-ea"/>
                <a:ea typeface="+mj-ea"/>
              </a:rPr>
              <a:t>(</a:t>
            </a:r>
            <a:r>
              <a:rPr lang="zh-TW" altLang="en-US" sz="2800" dirty="0" smtClean="0">
                <a:ln w="12700">
                  <a:solidFill>
                    <a:srgbClr val="0070C0"/>
                  </a:solidFill>
                  <a:prstDash val="solid"/>
                </a:ln>
                <a:solidFill>
                  <a:schemeClr val="bg1"/>
                </a:solidFill>
                <a:latin typeface="+mj-ea"/>
                <a:ea typeface="+mj-ea"/>
              </a:rPr>
              <a:t>教授兼組長</a:t>
            </a:r>
            <a:r>
              <a:rPr lang="en-US" altLang="zh-TW" sz="2800" dirty="0" smtClean="0">
                <a:ln w="12700">
                  <a:solidFill>
                    <a:srgbClr val="0070C0"/>
                  </a:solidFill>
                  <a:prstDash val="solid"/>
                </a:ln>
                <a:solidFill>
                  <a:schemeClr val="bg1"/>
                </a:solidFill>
                <a:latin typeface="+mj-ea"/>
                <a:ea typeface="+mj-ea"/>
              </a:rPr>
              <a:t>)</a:t>
            </a:r>
            <a:r>
              <a:rPr lang="zh-TW" altLang="en-US" sz="2800" dirty="0" smtClean="0">
                <a:ln w="12700">
                  <a:solidFill>
                    <a:srgbClr val="0070C0"/>
                  </a:solidFill>
                  <a:prstDash val="solid"/>
                </a:ln>
                <a:solidFill>
                  <a:schemeClr val="bg1"/>
                </a:solidFill>
                <a:latin typeface="+mj-ea"/>
                <a:ea typeface="+mj-ea"/>
              </a:rPr>
              <a:t> </a:t>
            </a:r>
          </a:p>
        </p:txBody>
      </p:sp>
    </p:spTree>
    <p:extLst>
      <p:ext uri="{BB962C8B-B14F-4D97-AF65-F5344CB8AC3E}">
        <p14:creationId xmlns="" xmlns:p14="http://schemas.microsoft.com/office/powerpoint/2010/main" val="211997063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圓角矩形 13"/>
          <p:cNvSpPr/>
          <p:nvPr/>
        </p:nvSpPr>
        <p:spPr bwMode="auto">
          <a:xfrm>
            <a:off x="1004823" y="1844824"/>
            <a:ext cx="8784976" cy="4876652"/>
          </a:xfrm>
          <a:prstGeom prst="roundRect">
            <a:avLst/>
          </a:prstGeom>
          <a:noFill/>
          <a:ln>
            <a:noFill/>
            <a:headEnd type="none" w="med" len="med"/>
            <a:tailEnd type="none" w="med" len="med"/>
          </a:ln>
        </p:spPr>
        <p:style>
          <a:lnRef idx="1">
            <a:schemeClr val="accent2"/>
          </a:lnRef>
          <a:fillRef idx="3">
            <a:schemeClr val="accent2"/>
          </a:fillRef>
          <a:effectRef idx="2">
            <a:schemeClr val="accent2"/>
          </a:effectRef>
          <a:fontRef idx="minor">
            <a:schemeClr val="lt1"/>
          </a:fontRef>
        </p:style>
        <p:txBody>
          <a:bodyPr anchor="ctr"/>
          <a:lstStyle/>
          <a:p>
            <a:pPr marL="2114550" lvl="3" indent="-742950">
              <a:spcAft>
                <a:spcPts val="0"/>
              </a:spcAft>
              <a:buFont typeface="+mj-lt"/>
              <a:buAutoNum type="arabicPeriod"/>
            </a:pPr>
            <a:r>
              <a:rPr lang="zh-TW" altLang="en-US" sz="4400" dirty="0" smtClean="0">
                <a:solidFill>
                  <a:srgbClr val="000066"/>
                </a:solidFill>
                <a:latin typeface="標楷體" pitchFamily="65" charset="-120"/>
                <a:ea typeface="標楷體" pitchFamily="65" charset="-120"/>
              </a:rPr>
              <a:t>計畫精神及依據</a:t>
            </a:r>
            <a:endParaRPr lang="en-US" altLang="zh-TW" sz="4400" dirty="0" smtClean="0">
              <a:solidFill>
                <a:srgbClr val="000066"/>
              </a:solidFill>
              <a:latin typeface="標楷體" pitchFamily="65" charset="-120"/>
              <a:ea typeface="標楷體" pitchFamily="65" charset="-120"/>
            </a:endParaRPr>
          </a:p>
          <a:p>
            <a:pPr marL="2114550" lvl="3" indent="-742950">
              <a:spcAft>
                <a:spcPts val="0"/>
              </a:spcAft>
              <a:buFont typeface="+mj-lt"/>
              <a:buAutoNum type="arabicPeriod"/>
            </a:pPr>
            <a:r>
              <a:rPr lang="zh-TW" altLang="en-US" sz="4400" dirty="0" smtClean="0">
                <a:solidFill>
                  <a:srgbClr val="000066"/>
                </a:solidFill>
                <a:latin typeface="標楷體" pitchFamily="65" charset="-120"/>
                <a:ea typeface="標楷體" pitchFamily="65" charset="-120"/>
              </a:rPr>
              <a:t>計畫辦理模式</a:t>
            </a:r>
            <a:endParaRPr lang="en-US" altLang="zh-TW" sz="4400" dirty="0" smtClean="0">
              <a:solidFill>
                <a:srgbClr val="000066"/>
              </a:solidFill>
              <a:latin typeface="標楷體" pitchFamily="65" charset="-120"/>
              <a:ea typeface="標楷體" pitchFamily="65" charset="-120"/>
            </a:endParaRPr>
          </a:p>
          <a:p>
            <a:pPr marL="2114550" lvl="3" indent="-742950">
              <a:spcAft>
                <a:spcPts val="0"/>
              </a:spcAft>
              <a:buFont typeface="+mj-lt"/>
              <a:buAutoNum type="arabicPeriod"/>
            </a:pPr>
            <a:r>
              <a:rPr lang="zh-TW" altLang="en-US" sz="4400" dirty="0" smtClean="0">
                <a:solidFill>
                  <a:srgbClr val="000066"/>
                </a:solidFill>
                <a:latin typeface="標楷體" pitchFamily="65" charset="-120"/>
                <a:ea typeface="標楷體" pitchFamily="65" charset="-120"/>
              </a:rPr>
              <a:t>計畫培育博士生途徑</a:t>
            </a:r>
            <a:endParaRPr lang="en-US" altLang="zh-TW" sz="4400" dirty="0" smtClean="0">
              <a:solidFill>
                <a:srgbClr val="000066"/>
              </a:solidFill>
              <a:latin typeface="標楷體" pitchFamily="65" charset="-120"/>
              <a:ea typeface="標楷體" pitchFamily="65" charset="-120"/>
            </a:endParaRPr>
          </a:p>
          <a:p>
            <a:pPr marL="2114550" lvl="3" indent="-742950">
              <a:spcAft>
                <a:spcPts val="0"/>
              </a:spcAft>
              <a:buFont typeface="+mj-lt"/>
              <a:buAutoNum type="arabicPeriod"/>
            </a:pPr>
            <a:r>
              <a:rPr lang="zh-TW" altLang="en-US" sz="4400" dirty="0" smtClean="0">
                <a:solidFill>
                  <a:srgbClr val="000066"/>
                </a:solidFill>
                <a:latin typeface="標楷體" pitchFamily="65" charset="-120"/>
                <a:ea typeface="標楷體" pitchFamily="65" charset="-120"/>
              </a:rPr>
              <a:t>經費及獎學金</a:t>
            </a:r>
            <a:endParaRPr lang="en-US" altLang="zh-TW" sz="4400" dirty="0" smtClean="0">
              <a:solidFill>
                <a:srgbClr val="000066"/>
              </a:solidFill>
              <a:latin typeface="標楷體" pitchFamily="65" charset="-120"/>
              <a:ea typeface="標楷體" pitchFamily="65" charset="-120"/>
            </a:endParaRPr>
          </a:p>
          <a:p>
            <a:pPr marL="2114550" lvl="3" indent="-742950">
              <a:spcAft>
                <a:spcPts val="0"/>
              </a:spcAft>
              <a:buFont typeface="+mj-lt"/>
              <a:buAutoNum type="arabicPeriod"/>
            </a:pPr>
            <a:r>
              <a:rPr lang="zh-TW" altLang="en-US" sz="4400" dirty="0" smtClean="0">
                <a:solidFill>
                  <a:srgbClr val="000066"/>
                </a:solidFill>
                <a:latin typeface="標楷體" pitchFamily="65" charset="-120"/>
                <a:ea typeface="標楷體" pitchFamily="65" charset="-120"/>
              </a:rPr>
              <a:t>後續辦理事項</a:t>
            </a:r>
            <a:endParaRPr lang="en-US" altLang="zh-TW" sz="4400" dirty="0" smtClean="0">
              <a:solidFill>
                <a:srgbClr val="000066"/>
              </a:solidFill>
              <a:latin typeface="標楷體" pitchFamily="65" charset="-120"/>
              <a:ea typeface="標楷體" pitchFamily="65" charset="-120"/>
            </a:endParaRPr>
          </a:p>
          <a:p>
            <a:pPr marL="2114550" lvl="3" indent="-742950">
              <a:spcAft>
                <a:spcPts val="0"/>
              </a:spcAft>
              <a:buFont typeface="+mj-lt"/>
              <a:buAutoNum type="arabicPeriod"/>
            </a:pPr>
            <a:r>
              <a:rPr lang="zh-TW" altLang="en-US" sz="4400" dirty="0" smtClean="0">
                <a:solidFill>
                  <a:srgbClr val="000066"/>
                </a:solidFill>
                <a:effectLst/>
                <a:latin typeface="標楷體" pitchFamily="65" charset="-120"/>
                <a:ea typeface="標楷體" pitchFamily="65" charset="-120"/>
                <a:cs typeface="新細明體" panose="02020500000000000000" pitchFamily="18" charset="-120"/>
              </a:rPr>
              <a:t>校內申請期限</a:t>
            </a:r>
            <a:endParaRPr lang="zh-TW" sz="4400" dirty="0">
              <a:solidFill>
                <a:srgbClr val="000066"/>
              </a:solidFill>
              <a:effectLst/>
              <a:latin typeface="標楷體" pitchFamily="65" charset="-120"/>
              <a:ea typeface="標楷體" pitchFamily="65" charset="-120"/>
              <a:cs typeface="新細明體" panose="02020500000000000000" pitchFamily="18" charset="-120"/>
            </a:endParaRPr>
          </a:p>
        </p:txBody>
      </p:sp>
      <p:pic>
        <p:nvPicPr>
          <p:cNvPr id="15" name="Picture 1030" descr="MCj01990310000[1]"/>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8353003" y="188640"/>
            <a:ext cx="1790577" cy="136245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6" name="矩形 15"/>
          <p:cNvSpPr/>
          <p:nvPr/>
        </p:nvSpPr>
        <p:spPr>
          <a:xfrm>
            <a:off x="3753118" y="293804"/>
            <a:ext cx="3312368" cy="1152128"/>
          </a:xfrm>
          <a:prstGeom prst="rect">
            <a:avLst/>
          </a:prstGeom>
          <a:solidFill>
            <a:srgbClr val="002060"/>
          </a:solidFill>
        </p:spPr>
        <p:style>
          <a:lnRef idx="3">
            <a:schemeClr val="lt1">
              <a:hueOff val="0"/>
              <a:satOff val="0"/>
              <a:lumOff val="0"/>
              <a:alphaOff val="0"/>
            </a:schemeClr>
          </a:lnRef>
          <a:fillRef idx="1">
            <a:schemeClr val="accent1">
              <a:hueOff val="0"/>
              <a:satOff val="0"/>
              <a:lumOff val="0"/>
              <a:alphaOff val="0"/>
            </a:schemeClr>
          </a:fillRef>
          <a:effectRef idx="1">
            <a:schemeClr val="accent1">
              <a:hueOff val="0"/>
              <a:satOff val="0"/>
              <a:lumOff val="0"/>
              <a:alphaOff val="0"/>
            </a:schemeClr>
          </a:effectRef>
          <a:fontRef idx="minor">
            <a:schemeClr val="lt1"/>
          </a:fontRef>
        </p:style>
        <p:txBody>
          <a:bodyPr spcFirstLastPara="0" vert="horz" wrap="square" lIns="155347" tIns="155347" rIns="155347" bIns="155347" numCol="1" spcCol="1270" rtlCol="0" anchor="t" anchorCtr="0">
            <a:noAutofit/>
          </a:bodyPr>
          <a:lstStyle/>
          <a:p>
            <a:pPr marL="355600" indent="-355600" algn="ctr" defTabSz="1066800">
              <a:lnSpc>
                <a:spcPct val="90000"/>
              </a:lnSpc>
              <a:spcBef>
                <a:spcPct val="0"/>
              </a:spcBef>
              <a:spcAft>
                <a:spcPct val="35000"/>
              </a:spcAft>
            </a:pPr>
            <a:r>
              <a:rPr lang="zh-TW" altLang="en-US" sz="4800" b="1" kern="1200" dirty="0" smtClean="0">
                <a:solidFill>
                  <a:schemeClr val="bg1"/>
                </a:solidFill>
                <a:latin typeface="標楷體" panose="03000509000000000000" pitchFamily="65" charset="-120"/>
                <a:ea typeface="標楷體" panose="03000509000000000000" pitchFamily="65" charset="-120"/>
              </a:rPr>
              <a:t>簡報大綱</a:t>
            </a:r>
          </a:p>
        </p:txBody>
      </p:sp>
      <p:sp>
        <p:nvSpPr>
          <p:cNvPr id="7" name="投影片編號版面配置區 6"/>
          <p:cNvSpPr>
            <a:spLocks noGrp="1"/>
          </p:cNvSpPr>
          <p:nvPr>
            <p:ph type="sldNum" sz="quarter" idx="12"/>
          </p:nvPr>
        </p:nvSpPr>
        <p:spPr/>
        <p:txBody>
          <a:bodyPr/>
          <a:lstStyle/>
          <a:p>
            <a:fld id="{74EF4FA5-3ACF-4466-B5A8-2110E529564F}" type="slidenum">
              <a:rPr lang="en-US" altLang="zh-TW" smtClean="0"/>
              <a:pPr/>
              <a:t>1</a:t>
            </a:fld>
            <a:endParaRPr lang="en-US" altLang="zh-TW" dirty="0"/>
          </a:p>
        </p:txBody>
      </p:sp>
    </p:spTree>
    <p:extLst>
      <p:ext uri="{BB962C8B-B14F-4D97-AF65-F5344CB8AC3E}">
        <p14:creationId xmlns="" xmlns:p14="http://schemas.microsoft.com/office/powerpoint/2010/main" val="344005106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extLst>
              <p:ext uri="{D42A27DB-BD31-4B8C-83A1-F6EECF244321}">
                <p14:modId xmlns="" xmlns:p14="http://schemas.microsoft.com/office/powerpoint/2010/main" val="3942685249"/>
              </p:ext>
            </p:extLst>
          </p:nvPr>
        </p:nvGraphicFramePr>
        <p:xfrm>
          <a:off x="1" y="0"/>
          <a:ext cx="7560914" cy="1616075"/>
        </p:xfrm>
        <a:graphic>
          <a:graphicData uri="http://schemas.openxmlformats.org/drawingml/2006/table">
            <a:tbl>
              <a:tblPr firstRow="1" bandRow="1">
                <a:tableStyleId>{5C22544A-7EE6-4342-B048-85BDC9FD1C3A}</a:tableStyleId>
              </a:tblPr>
              <a:tblGrid>
                <a:gridCol w="3780457"/>
                <a:gridCol w="3780457"/>
              </a:tblGrid>
              <a:tr h="1616075">
                <a:tc>
                  <a:txBody>
                    <a:bodyPr/>
                    <a:lstStyle/>
                    <a:p>
                      <a:r>
                        <a:rPr lang="en-US" altLang="zh-TW" sz="10000" dirty="0" smtClean="0">
                          <a:solidFill>
                            <a:schemeClr val="tx1"/>
                          </a:solidFill>
                        </a:rPr>
                        <a:t>1</a:t>
                      </a:r>
                      <a:r>
                        <a:rPr lang="en-US" altLang="zh-TW" sz="3600" dirty="0" smtClean="0">
                          <a:solidFill>
                            <a:schemeClr val="tx1"/>
                          </a:solidFill>
                        </a:rPr>
                        <a:t>-1</a:t>
                      </a:r>
                      <a:endParaRPr lang="zh-TW" altLang="en-US" sz="3600" dirty="0">
                        <a:solidFill>
                          <a:schemeClr val="tx1"/>
                        </a:solidFill>
                      </a:endParaRPr>
                    </a:p>
                  </a:txBody>
                  <a:tcPr marL="91405" marR="91405" marT="45738" marB="4573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zh-TW" altLang="en-US" sz="4000" b="1" kern="1200" dirty="0" smtClean="0">
                          <a:solidFill>
                            <a:schemeClr val="tx1"/>
                          </a:solidFill>
                          <a:latin typeface="標楷體" panose="03000509000000000000" pitchFamily="65" charset="-120"/>
                          <a:ea typeface="標楷體" panose="03000509000000000000" pitchFamily="65" charset="-120"/>
                          <a:cs typeface="+mn-cs"/>
                        </a:rPr>
                        <a:t>計畫精神及依據</a:t>
                      </a:r>
                      <a:endParaRPr kumimoji="1" lang="zh-TW" altLang="en-US" sz="4000" b="1" kern="1200" dirty="0">
                        <a:solidFill>
                          <a:schemeClr val="tx1"/>
                        </a:solidFill>
                        <a:latin typeface="標楷體" panose="03000509000000000000" pitchFamily="65" charset="-120"/>
                        <a:ea typeface="標楷體" panose="03000509000000000000" pitchFamily="65" charset="-120"/>
                        <a:cs typeface="+mn-cs"/>
                      </a:endParaRPr>
                    </a:p>
                  </a:txBody>
                  <a:tcPr marL="91405" marR="91405" marT="45738" marB="4573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p:sp>
        <p:nvSpPr>
          <p:cNvPr id="5125" name="Line 14"/>
          <p:cNvSpPr>
            <a:spLocks noChangeShapeType="1"/>
          </p:cNvSpPr>
          <p:nvPr/>
        </p:nvSpPr>
        <p:spPr bwMode="auto">
          <a:xfrm>
            <a:off x="2736850" y="103188"/>
            <a:ext cx="0" cy="1373187"/>
          </a:xfrm>
          <a:prstGeom prst="line">
            <a:avLst/>
          </a:prstGeom>
          <a:noFill/>
          <a:ln w="38100">
            <a:solidFill>
              <a:schemeClr val="tx1"/>
            </a:solidFill>
            <a:round/>
            <a:headEnd/>
            <a:tailEnd/>
          </a:ln>
          <a:extLst>
            <a:ext uri="{909E8E84-426E-40DD-AFC4-6F175D3DCCD1}">
              <a14:hiddenFill xmlns="" xmlns:a14="http://schemas.microsoft.com/office/drawing/2010/main">
                <a:noFill/>
              </a14:hiddenFill>
            </a:ext>
          </a:extLst>
        </p:spPr>
        <p:txBody>
          <a:bodyPr/>
          <a:lstStyle/>
          <a:p>
            <a:endParaRPr lang="zh-TW" altLang="en-US"/>
          </a:p>
        </p:txBody>
      </p:sp>
      <p:pic>
        <p:nvPicPr>
          <p:cNvPr id="15" name="Picture 1030" descr="MCj01990310000[1]"/>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8353003" y="188640"/>
            <a:ext cx="1790577" cy="136245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8" name="投影片編號版面配置區 7"/>
          <p:cNvSpPr>
            <a:spLocks noGrp="1"/>
          </p:cNvSpPr>
          <p:nvPr>
            <p:ph type="sldNum" sz="quarter" idx="12"/>
          </p:nvPr>
        </p:nvSpPr>
        <p:spPr/>
        <p:txBody>
          <a:bodyPr/>
          <a:lstStyle/>
          <a:p>
            <a:fld id="{74EF4FA5-3ACF-4466-B5A8-2110E529564F}" type="slidenum">
              <a:rPr lang="en-US" altLang="zh-TW" smtClean="0"/>
              <a:pPr/>
              <a:t>2</a:t>
            </a:fld>
            <a:endParaRPr lang="en-US" altLang="zh-TW" dirty="0"/>
          </a:p>
        </p:txBody>
      </p:sp>
      <p:sp>
        <p:nvSpPr>
          <p:cNvPr id="2" name="文字方塊 1"/>
          <p:cNvSpPr txBox="1"/>
          <p:nvPr/>
        </p:nvSpPr>
        <p:spPr>
          <a:xfrm>
            <a:off x="1190843" y="2222191"/>
            <a:ext cx="8452884" cy="3139321"/>
          </a:xfrm>
          <a:prstGeom prst="rect">
            <a:avLst/>
          </a:prstGeom>
          <a:noFill/>
        </p:spPr>
        <p:txBody>
          <a:bodyPr wrap="square" rtlCol="0">
            <a:spAutoFit/>
          </a:bodyPr>
          <a:lstStyle/>
          <a:p>
            <a:pPr marL="571500" lvl="1" indent="-571500">
              <a:buFont typeface="Wingdings" panose="05000000000000000000" pitchFamily="2" charset="2"/>
              <a:buChar char="u"/>
            </a:pPr>
            <a:r>
              <a:rPr lang="zh-TW" altLang="zh-TW" sz="3600" b="0" dirty="0">
                <a:latin typeface="標楷體" pitchFamily="65" charset="-120"/>
                <a:ea typeface="標楷體" pitchFamily="65" charset="-120"/>
              </a:rPr>
              <a:t>落實學校結合企業資源，透過產學共同研發機制，培育實務型博士級研發人才，引導大學研發重視實務需求，進而達成大學</a:t>
            </a:r>
            <a:r>
              <a:rPr lang="zh-TW" altLang="en-US" sz="3600" b="0" dirty="0">
                <a:latin typeface="標楷體" pitchFamily="65" charset="-120"/>
                <a:ea typeface="標楷體" pitchFamily="65" charset="-120"/>
              </a:rPr>
              <a:t>教育內容</a:t>
            </a:r>
            <a:r>
              <a:rPr lang="zh-TW" altLang="zh-TW" sz="3600" b="0" dirty="0">
                <a:latin typeface="標楷體" pitchFamily="65" charset="-120"/>
                <a:ea typeface="標楷體" pitchFamily="65" charset="-120"/>
              </a:rPr>
              <a:t>兼重</a:t>
            </a:r>
            <a:r>
              <a:rPr lang="zh-TW" altLang="en-US" sz="3600" b="0" dirty="0">
                <a:latin typeface="標楷體" pitchFamily="65" charset="-120"/>
                <a:ea typeface="標楷體" pitchFamily="65" charset="-120"/>
              </a:rPr>
              <a:t>學術及</a:t>
            </a:r>
            <a:r>
              <a:rPr lang="zh-TW" altLang="zh-TW" sz="3600" b="0" dirty="0">
                <a:latin typeface="標楷體" pitchFamily="65" charset="-120"/>
                <a:ea typeface="標楷體" pitchFamily="65" charset="-120"/>
              </a:rPr>
              <a:t>實務之</a:t>
            </a:r>
            <a:r>
              <a:rPr lang="zh-TW" altLang="zh-TW" sz="3600" b="0" dirty="0" smtClean="0">
                <a:latin typeface="標楷體" pitchFamily="65" charset="-120"/>
                <a:ea typeface="標楷體" pitchFamily="65" charset="-120"/>
              </a:rPr>
              <a:t>目標</a:t>
            </a:r>
            <a:r>
              <a:rPr lang="zh-TW" altLang="en-US" sz="3600" b="0" dirty="0" smtClean="0">
                <a:latin typeface="標楷體" pitchFamily="65" charset="-120"/>
                <a:ea typeface="標楷體" pitchFamily="65" charset="-120"/>
              </a:rPr>
              <a:t>。</a:t>
            </a:r>
            <a:endParaRPr lang="zh-TW" altLang="zh-TW" sz="3600" b="0" dirty="0">
              <a:latin typeface="標楷體" pitchFamily="65" charset="-120"/>
              <a:ea typeface="標楷體" pitchFamily="65" charset="-120"/>
              <a:cs typeface="新細明體" panose="02020500000000000000" pitchFamily="18" charset="-120"/>
            </a:endParaRPr>
          </a:p>
          <a:p>
            <a:endParaRPr lang="zh-TW" altLang="en-US" dirty="0"/>
          </a:p>
        </p:txBody>
      </p:sp>
    </p:spTree>
    <p:extLst>
      <p:ext uri="{BB962C8B-B14F-4D97-AF65-F5344CB8AC3E}">
        <p14:creationId xmlns="" xmlns:p14="http://schemas.microsoft.com/office/powerpoint/2010/main" val="344005106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extLst>
              <p:ext uri="{D42A27DB-BD31-4B8C-83A1-F6EECF244321}">
                <p14:modId xmlns="" xmlns:p14="http://schemas.microsoft.com/office/powerpoint/2010/main" val="386923920"/>
              </p:ext>
            </p:extLst>
          </p:nvPr>
        </p:nvGraphicFramePr>
        <p:xfrm>
          <a:off x="-1" y="0"/>
          <a:ext cx="7632924" cy="1616075"/>
        </p:xfrm>
        <a:graphic>
          <a:graphicData uri="http://schemas.openxmlformats.org/drawingml/2006/table">
            <a:tbl>
              <a:tblPr firstRow="1" bandRow="1">
                <a:tableStyleId>{5C22544A-7EE6-4342-B048-85BDC9FD1C3A}</a:tableStyleId>
              </a:tblPr>
              <a:tblGrid>
                <a:gridCol w="3816462"/>
                <a:gridCol w="3816462"/>
              </a:tblGrid>
              <a:tr h="1616075">
                <a:tc>
                  <a:txBody>
                    <a:bodyPr/>
                    <a:lstStyle/>
                    <a:p>
                      <a:r>
                        <a:rPr lang="en-US" altLang="zh-TW" sz="10000" dirty="0" smtClean="0">
                          <a:solidFill>
                            <a:schemeClr val="tx1"/>
                          </a:solidFill>
                        </a:rPr>
                        <a:t>1</a:t>
                      </a:r>
                      <a:r>
                        <a:rPr lang="en-US" altLang="zh-TW" sz="3600" dirty="0" smtClean="0">
                          <a:solidFill>
                            <a:schemeClr val="tx1"/>
                          </a:solidFill>
                        </a:rPr>
                        <a:t>-2</a:t>
                      </a:r>
                      <a:endParaRPr lang="zh-TW" altLang="en-US" sz="3600" dirty="0">
                        <a:solidFill>
                          <a:schemeClr val="tx1"/>
                        </a:solidFill>
                      </a:endParaRPr>
                    </a:p>
                  </a:txBody>
                  <a:tcPr marL="91405" marR="91405" marT="45738" marB="4573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zh-TW" altLang="en-US" sz="4000" b="1" kern="1200" dirty="0" smtClean="0">
                          <a:solidFill>
                            <a:schemeClr val="tx1"/>
                          </a:solidFill>
                          <a:latin typeface="標楷體" panose="03000509000000000000" pitchFamily="65" charset="-120"/>
                          <a:ea typeface="標楷體" panose="03000509000000000000" pitchFamily="65" charset="-120"/>
                          <a:cs typeface="+mn-cs"/>
                        </a:rPr>
                        <a:t>計畫精神及依據</a:t>
                      </a:r>
                      <a:endParaRPr kumimoji="1" lang="zh-TW" altLang="en-US" sz="4000" b="1" kern="1200" dirty="0">
                        <a:solidFill>
                          <a:schemeClr val="tx1"/>
                        </a:solidFill>
                        <a:latin typeface="標楷體" panose="03000509000000000000" pitchFamily="65" charset="-120"/>
                        <a:ea typeface="標楷體" panose="03000509000000000000" pitchFamily="65" charset="-120"/>
                        <a:cs typeface="+mn-cs"/>
                      </a:endParaRPr>
                    </a:p>
                  </a:txBody>
                  <a:tcPr marL="91405" marR="91405" marT="45738" marB="4573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p:sp>
        <p:nvSpPr>
          <p:cNvPr id="5125" name="Line 14"/>
          <p:cNvSpPr>
            <a:spLocks noChangeShapeType="1"/>
          </p:cNvSpPr>
          <p:nvPr/>
        </p:nvSpPr>
        <p:spPr bwMode="auto">
          <a:xfrm>
            <a:off x="2736850" y="103188"/>
            <a:ext cx="0" cy="1373187"/>
          </a:xfrm>
          <a:prstGeom prst="line">
            <a:avLst/>
          </a:prstGeom>
          <a:noFill/>
          <a:ln w="38100">
            <a:solidFill>
              <a:schemeClr val="tx1"/>
            </a:solidFill>
            <a:round/>
            <a:headEnd/>
            <a:tailEnd/>
          </a:ln>
          <a:extLst>
            <a:ext uri="{909E8E84-426E-40DD-AFC4-6F175D3DCCD1}">
              <a14:hiddenFill xmlns="" xmlns:a14="http://schemas.microsoft.com/office/drawing/2010/main">
                <a:noFill/>
              </a14:hiddenFill>
            </a:ext>
          </a:extLst>
        </p:spPr>
        <p:txBody>
          <a:bodyPr/>
          <a:lstStyle/>
          <a:p>
            <a:endParaRPr lang="zh-TW" altLang="en-US"/>
          </a:p>
        </p:txBody>
      </p:sp>
      <p:pic>
        <p:nvPicPr>
          <p:cNvPr id="15" name="Picture 1030" descr="MCj01990310000[1]"/>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8353003" y="188640"/>
            <a:ext cx="1790577" cy="136245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8" name="投影片編號版面配置區 7"/>
          <p:cNvSpPr>
            <a:spLocks noGrp="1"/>
          </p:cNvSpPr>
          <p:nvPr>
            <p:ph type="sldNum" sz="quarter" idx="12"/>
          </p:nvPr>
        </p:nvSpPr>
        <p:spPr/>
        <p:txBody>
          <a:bodyPr/>
          <a:lstStyle/>
          <a:p>
            <a:fld id="{74EF4FA5-3ACF-4466-B5A8-2110E529564F}" type="slidenum">
              <a:rPr lang="en-US" altLang="zh-TW" smtClean="0"/>
              <a:pPr/>
              <a:t>3</a:t>
            </a:fld>
            <a:endParaRPr lang="en-US" altLang="zh-TW" dirty="0"/>
          </a:p>
        </p:txBody>
      </p:sp>
      <p:sp>
        <p:nvSpPr>
          <p:cNvPr id="2" name="文字方塊 1"/>
          <p:cNvSpPr txBox="1"/>
          <p:nvPr/>
        </p:nvSpPr>
        <p:spPr>
          <a:xfrm>
            <a:off x="1388124" y="2203373"/>
            <a:ext cx="8053330" cy="3139321"/>
          </a:xfrm>
          <a:prstGeom prst="rect">
            <a:avLst/>
          </a:prstGeom>
          <a:noFill/>
        </p:spPr>
        <p:txBody>
          <a:bodyPr wrap="square" rtlCol="0">
            <a:spAutoFit/>
          </a:bodyPr>
          <a:lstStyle/>
          <a:p>
            <a:pPr marL="571500" lvl="0" indent="-571500">
              <a:buFont typeface="Wingdings" panose="05000000000000000000" pitchFamily="2" charset="2"/>
              <a:buChar char="u"/>
            </a:pPr>
            <a:r>
              <a:rPr lang="zh-TW" altLang="zh-TW" sz="3600" b="0" dirty="0">
                <a:latin typeface="標楷體" pitchFamily="65" charset="-120"/>
                <a:ea typeface="標楷體" pitchFamily="65" charset="-120"/>
              </a:rPr>
              <a:t>依據</a:t>
            </a:r>
            <a:r>
              <a:rPr lang="en-US" altLang="zh-TW" sz="3600" b="0" dirty="0">
                <a:latin typeface="標楷體" pitchFamily="65" charset="-120"/>
                <a:ea typeface="標楷體" pitchFamily="65" charset="-120"/>
              </a:rPr>
              <a:t>『</a:t>
            </a:r>
            <a:r>
              <a:rPr lang="zh-TW" altLang="zh-TW" sz="3600" b="0" dirty="0">
                <a:latin typeface="標楷體" pitchFamily="65" charset="-120"/>
                <a:ea typeface="標楷體" pitchFamily="65" charset="-120"/>
              </a:rPr>
              <a:t>教育部協助大學校院產學合作培育研發菁英計畫補助作業要點</a:t>
            </a:r>
            <a:r>
              <a:rPr lang="en-US" altLang="zh-TW" sz="3600" b="0" dirty="0">
                <a:latin typeface="標楷體" pitchFamily="65" charset="-120"/>
                <a:ea typeface="標楷體" pitchFamily="65" charset="-120"/>
              </a:rPr>
              <a:t>』</a:t>
            </a:r>
            <a:r>
              <a:rPr lang="zh-TW" altLang="zh-TW" sz="3600" b="0" dirty="0">
                <a:latin typeface="標楷體" pitchFamily="65" charset="-120"/>
                <a:ea typeface="標楷體" pitchFamily="65" charset="-120"/>
              </a:rPr>
              <a:t>第</a:t>
            </a:r>
            <a:r>
              <a:rPr lang="en-US" altLang="zh-TW" sz="3600" b="0" dirty="0">
                <a:latin typeface="標楷體" pitchFamily="65" charset="-120"/>
                <a:ea typeface="標楷體" pitchFamily="65" charset="-120"/>
              </a:rPr>
              <a:t>1</a:t>
            </a:r>
            <a:r>
              <a:rPr lang="zh-TW" altLang="zh-TW" sz="3600" b="0" dirty="0">
                <a:latin typeface="標楷體" pitchFamily="65" charset="-120"/>
                <a:ea typeface="標楷體" pitchFamily="65" charset="-120"/>
              </a:rPr>
              <a:t>條：提升培育博士生學用合一，並爭取企業經費，共同培育博士生務實研發能力。</a:t>
            </a:r>
            <a:endParaRPr lang="zh-TW" altLang="en-US" sz="3600" b="0" dirty="0">
              <a:latin typeface="標楷體" pitchFamily="65" charset="-120"/>
              <a:ea typeface="標楷體" pitchFamily="65" charset="-120"/>
            </a:endParaRPr>
          </a:p>
          <a:p>
            <a:endParaRPr lang="zh-TW" altLang="en-US" dirty="0"/>
          </a:p>
        </p:txBody>
      </p:sp>
    </p:spTree>
    <p:extLst>
      <p:ext uri="{BB962C8B-B14F-4D97-AF65-F5344CB8AC3E}">
        <p14:creationId xmlns="" xmlns:p14="http://schemas.microsoft.com/office/powerpoint/2010/main" val="344005106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extLst>
              <p:ext uri="{D42A27DB-BD31-4B8C-83A1-F6EECF244321}">
                <p14:modId xmlns="" xmlns:p14="http://schemas.microsoft.com/office/powerpoint/2010/main" val="919259816"/>
              </p:ext>
            </p:extLst>
          </p:nvPr>
        </p:nvGraphicFramePr>
        <p:xfrm>
          <a:off x="7930" y="7938"/>
          <a:ext cx="7552984" cy="1616075"/>
        </p:xfrm>
        <a:graphic>
          <a:graphicData uri="http://schemas.openxmlformats.org/drawingml/2006/table">
            <a:tbl>
              <a:tblPr firstRow="1" bandRow="1">
                <a:tableStyleId>{5C22544A-7EE6-4342-B048-85BDC9FD1C3A}</a:tableStyleId>
              </a:tblPr>
              <a:tblGrid>
                <a:gridCol w="3776492"/>
                <a:gridCol w="3776492"/>
              </a:tblGrid>
              <a:tr h="1616075">
                <a:tc>
                  <a:txBody>
                    <a:bodyPr/>
                    <a:lstStyle/>
                    <a:p>
                      <a:r>
                        <a:rPr lang="en-US" altLang="zh-TW" sz="10000" dirty="0" smtClean="0">
                          <a:solidFill>
                            <a:schemeClr val="tx1"/>
                          </a:solidFill>
                        </a:rPr>
                        <a:t>1</a:t>
                      </a:r>
                      <a:r>
                        <a:rPr lang="en-US" altLang="zh-TW" sz="3600" dirty="0" smtClean="0">
                          <a:solidFill>
                            <a:schemeClr val="tx1"/>
                          </a:solidFill>
                        </a:rPr>
                        <a:t>-3</a:t>
                      </a:r>
                      <a:endParaRPr lang="zh-TW" altLang="en-US" sz="3600" dirty="0">
                        <a:solidFill>
                          <a:schemeClr val="tx1"/>
                        </a:solidFill>
                      </a:endParaRPr>
                    </a:p>
                  </a:txBody>
                  <a:tcPr marL="91405" marR="91405" marT="45738" marB="4573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zh-TW" altLang="en-US" sz="4000" b="1" kern="1200" dirty="0" smtClean="0">
                          <a:solidFill>
                            <a:schemeClr val="tx1"/>
                          </a:solidFill>
                          <a:latin typeface="標楷體" panose="03000509000000000000" pitchFamily="65" charset="-120"/>
                          <a:ea typeface="標楷體" panose="03000509000000000000" pitchFamily="65" charset="-120"/>
                          <a:cs typeface="+mn-cs"/>
                        </a:rPr>
                        <a:t>計畫精神及依據</a:t>
                      </a:r>
                      <a:endParaRPr kumimoji="1" lang="zh-TW" altLang="en-US" sz="4000" b="1" kern="1200" dirty="0">
                        <a:solidFill>
                          <a:schemeClr val="tx1"/>
                        </a:solidFill>
                        <a:latin typeface="標楷體" panose="03000509000000000000" pitchFamily="65" charset="-120"/>
                        <a:ea typeface="標楷體" panose="03000509000000000000" pitchFamily="65" charset="-120"/>
                        <a:cs typeface="+mn-cs"/>
                      </a:endParaRPr>
                    </a:p>
                  </a:txBody>
                  <a:tcPr marL="91405" marR="91405" marT="45738" marB="4573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p:sp>
        <p:nvSpPr>
          <p:cNvPr id="5125" name="Line 14"/>
          <p:cNvSpPr>
            <a:spLocks noChangeShapeType="1"/>
          </p:cNvSpPr>
          <p:nvPr/>
        </p:nvSpPr>
        <p:spPr bwMode="auto">
          <a:xfrm>
            <a:off x="2736850" y="103188"/>
            <a:ext cx="0" cy="1373187"/>
          </a:xfrm>
          <a:prstGeom prst="line">
            <a:avLst/>
          </a:prstGeom>
          <a:noFill/>
          <a:ln w="38100">
            <a:solidFill>
              <a:schemeClr val="tx1"/>
            </a:solidFill>
            <a:round/>
            <a:headEnd/>
            <a:tailEnd/>
          </a:ln>
          <a:extLst>
            <a:ext uri="{909E8E84-426E-40DD-AFC4-6F175D3DCCD1}">
              <a14:hiddenFill xmlns="" xmlns:a14="http://schemas.microsoft.com/office/drawing/2010/main">
                <a:noFill/>
              </a14:hiddenFill>
            </a:ext>
          </a:extLst>
        </p:spPr>
        <p:txBody>
          <a:bodyPr/>
          <a:lstStyle/>
          <a:p>
            <a:endParaRPr lang="zh-TW" altLang="en-US"/>
          </a:p>
        </p:txBody>
      </p:sp>
      <p:grpSp>
        <p:nvGrpSpPr>
          <p:cNvPr id="2" name="群組 8"/>
          <p:cNvGrpSpPr/>
          <p:nvPr/>
        </p:nvGrpSpPr>
        <p:grpSpPr>
          <a:xfrm>
            <a:off x="1368227" y="2126396"/>
            <a:ext cx="7902044" cy="3889905"/>
            <a:chOff x="0" y="-136383"/>
            <a:chExt cx="5910725" cy="2381276"/>
          </a:xfrm>
        </p:grpSpPr>
        <p:sp>
          <p:nvSpPr>
            <p:cNvPr id="10" name="向下箭號圖說文字 9"/>
            <p:cNvSpPr/>
            <p:nvPr/>
          </p:nvSpPr>
          <p:spPr bwMode="auto">
            <a:xfrm>
              <a:off x="1346549" y="-136383"/>
              <a:ext cx="3055081" cy="693148"/>
            </a:xfrm>
            <a:prstGeom prst="downArrowCallout">
              <a:avLst/>
            </a:prstGeom>
            <a:solidFill>
              <a:schemeClr val="bg2">
                <a:lumMod val="75000"/>
              </a:schemeClr>
            </a:solidFill>
            <a:ln cmpd="sng">
              <a:prstDash val="sysDot"/>
              <a:headEnd type="none" w="med" len="med"/>
              <a:tailEnd type="none" w="med" len="med"/>
            </a:ln>
          </p:spPr>
          <p:style>
            <a:lnRef idx="2">
              <a:schemeClr val="accent2"/>
            </a:lnRef>
            <a:fillRef idx="1">
              <a:schemeClr val="lt1"/>
            </a:fillRef>
            <a:effectRef idx="0">
              <a:schemeClr val="accent2"/>
            </a:effectRef>
            <a:fontRef idx="minor">
              <a:schemeClr val="dk1"/>
            </a:fontRef>
          </p:style>
          <p:txBody>
            <a:bodyPr anchor="ctr"/>
            <a:lstStyle/>
            <a:p>
              <a:pPr algn="ctr">
                <a:lnSpc>
                  <a:spcPts val="2000"/>
                </a:lnSpc>
                <a:spcAft>
                  <a:spcPts val="0"/>
                </a:spcAft>
              </a:pPr>
              <a:r>
                <a:rPr lang="zh-TW" altLang="en-US" sz="2000" dirty="0" smtClean="0">
                  <a:solidFill>
                    <a:srgbClr val="000000"/>
                  </a:solidFill>
                  <a:latin typeface="新細明體" panose="02020500000000000000" pitchFamily="18" charset="-120"/>
                  <a:ea typeface="標楷體" panose="03000509000000000000" pitchFamily="65" charset="-120"/>
                  <a:cs typeface="Times New Roman" panose="02020603050405020304" pitchFamily="18" charset="0"/>
                </a:rPr>
                <a:t>研發論文</a:t>
              </a:r>
              <a:r>
                <a:rPr lang="zh-TW" altLang="en-US" sz="2000" dirty="0">
                  <a:solidFill>
                    <a:srgbClr val="000000"/>
                  </a:solidFill>
                  <a:latin typeface="新細明體" panose="02020500000000000000" pitchFamily="18" charset="-120"/>
                  <a:ea typeface="標楷體" panose="03000509000000000000" pitchFamily="65" charset="-120"/>
                  <a:cs typeface="Times New Roman" panose="02020603050405020304" pitchFamily="18" charset="0"/>
                </a:rPr>
                <a:t>立基於解決產業實務問題之上</a:t>
              </a:r>
            </a:p>
          </p:txBody>
        </p:sp>
        <p:sp>
          <p:nvSpPr>
            <p:cNvPr id="11" name="向左箭號圖說文字 10"/>
            <p:cNvSpPr/>
            <p:nvPr/>
          </p:nvSpPr>
          <p:spPr bwMode="auto">
            <a:xfrm>
              <a:off x="3878060" y="440625"/>
              <a:ext cx="2032665" cy="1204536"/>
            </a:xfrm>
            <a:prstGeom prst="leftArrowCallout">
              <a:avLst>
                <a:gd name="adj1" fmla="val 25000"/>
                <a:gd name="adj2" fmla="val 25000"/>
                <a:gd name="adj3" fmla="val 25000"/>
                <a:gd name="adj4" fmla="val 72477"/>
              </a:avLst>
            </a:prstGeom>
            <a:solidFill>
              <a:schemeClr val="bg2">
                <a:lumMod val="75000"/>
              </a:schemeClr>
            </a:solidFill>
            <a:ln cmpd="sng">
              <a:prstDash val="sysDot"/>
              <a:headEnd type="none" w="med" len="med"/>
              <a:tailEnd type="none" w="med" len="med"/>
            </a:ln>
          </p:spPr>
          <p:style>
            <a:lnRef idx="2">
              <a:schemeClr val="accent2"/>
            </a:lnRef>
            <a:fillRef idx="1">
              <a:schemeClr val="lt1"/>
            </a:fillRef>
            <a:effectRef idx="0">
              <a:schemeClr val="accent2"/>
            </a:effectRef>
            <a:fontRef idx="minor">
              <a:schemeClr val="dk1"/>
            </a:fontRef>
          </p:style>
          <p:txBody>
            <a:bodyPr anchor="ctr"/>
            <a:lstStyle/>
            <a:p>
              <a:pPr algn="ctr">
                <a:lnSpc>
                  <a:spcPts val="2000"/>
                </a:lnSpc>
                <a:spcAft>
                  <a:spcPts val="0"/>
                </a:spcAft>
              </a:pPr>
              <a:r>
                <a:rPr lang="zh-TW" altLang="en-US" sz="2000" dirty="0" smtClean="0">
                  <a:solidFill>
                    <a:srgbClr val="000000"/>
                  </a:solidFill>
                  <a:latin typeface="新細明體" panose="02020500000000000000" pitchFamily="18" charset="-120"/>
                  <a:ea typeface="標楷體" panose="03000509000000000000" pitchFamily="65" charset="-120"/>
                  <a:cs typeface="Times New Roman" panose="02020603050405020304" pitchFamily="18" charset="0"/>
                </a:rPr>
                <a:t>學校透過與產業界合作，建立</a:t>
              </a:r>
              <a:r>
                <a:rPr lang="zh-TW" altLang="en-US" sz="2000" dirty="0">
                  <a:solidFill>
                    <a:srgbClr val="000000"/>
                  </a:solidFill>
                  <a:latin typeface="新細明體" panose="02020500000000000000" pitchFamily="18" charset="-120"/>
                  <a:ea typeface="標楷體" panose="03000509000000000000" pitchFamily="65" charset="-120"/>
                  <a:cs typeface="Times New Roman" panose="02020603050405020304" pitchFamily="18" charset="0"/>
                </a:rPr>
                <a:t>學習成效檢核及篩選</a:t>
              </a:r>
              <a:r>
                <a:rPr lang="zh-TW" altLang="en-US" sz="2000" dirty="0" smtClean="0">
                  <a:solidFill>
                    <a:srgbClr val="000000"/>
                  </a:solidFill>
                  <a:latin typeface="新細明體" panose="02020500000000000000" pitchFamily="18" charset="-120"/>
                  <a:ea typeface="標楷體" panose="03000509000000000000" pitchFamily="65" charset="-120"/>
                  <a:cs typeface="Times New Roman" panose="02020603050405020304" pitchFamily="18" charset="0"/>
                </a:rPr>
                <a:t>機制之過程</a:t>
              </a:r>
              <a:endParaRPr lang="zh-TW" altLang="en-US" sz="2000" dirty="0">
                <a:solidFill>
                  <a:srgbClr val="000000"/>
                </a:solidFill>
                <a:latin typeface="新細明體" panose="02020500000000000000" pitchFamily="18" charset="-120"/>
                <a:ea typeface="標楷體" panose="03000509000000000000" pitchFamily="65" charset="-120"/>
                <a:cs typeface="Times New Roman" panose="02020603050405020304" pitchFamily="18" charset="0"/>
              </a:endParaRPr>
            </a:p>
          </p:txBody>
        </p:sp>
        <p:sp>
          <p:nvSpPr>
            <p:cNvPr id="12" name="向右箭號圖說文字 11"/>
            <p:cNvSpPr/>
            <p:nvPr/>
          </p:nvSpPr>
          <p:spPr bwMode="auto">
            <a:xfrm>
              <a:off x="0" y="429904"/>
              <a:ext cx="2000795" cy="1219940"/>
            </a:xfrm>
            <a:prstGeom prst="rightArrowCallout">
              <a:avLst>
                <a:gd name="adj1" fmla="val 25000"/>
                <a:gd name="adj2" fmla="val 25000"/>
                <a:gd name="adj3" fmla="val 22758"/>
                <a:gd name="adj4" fmla="val 64977"/>
              </a:avLst>
            </a:prstGeom>
            <a:solidFill>
              <a:schemeClr val="bg2">
                <a:lumMod val="75000"/>
              </a:schemeClr>
            </a:solidFill>
            <a:ln cmpd="sng">
              <a:prstDash val="sysDot"/>
              <a:headEnd type="none" w="med" len="med"/>
              <a:tailEnd type="none" w="med" len="med"/>
            </a:ln>
          </p:spPr>
          <p:style>
            <a:lnRef idx="2">
              <a:schemeClr val="accent2"/>
            </a:lnRef>
            <a:fillRef idx="1">
              <a:schemeClr val="lt1"/>
            </a:fillRef>
            <a:effectRef idx="0">
              <a:schemeClr val="accent2"/>
            </a:effectRef>
            <a:fontRef idx="minor">
              <a:schemeClr val="dk1"/>
            </a:fontRef>
          </p:style>
          <p:txBody>
            <a:bodyPr anchor="ctr"/>
            <a:lstStyle/>
            <a:p>
              <a:pPr algn="ctr" fontAlgn="base">
                <a:spcAft>
                  <a:spcPts val="0"/>
                </a:spcAft>
              </a:pPr>
              <a:r>
                <a:rPr lang="zh-TW" altLang="en-US" sz="2000" b="1" kern="1200" dirty="0" smtClean="0">
                  <a:solidFill>
                    <a:srgbClr val="000000"/>
                  </a:solidFill>
                  <a:effectLst/>
                  <a:latin typeface="新細明體" panose="02020500000000000000" pitchFamily="18" charset="-120"/>
                  <a:ea typeface="標楷體" panose="03000509000000000000" pitchFamily="65" charset="-120"/>
                  <a:cs typeface="Times New Roman" panose="02020603050405020304" pitchFamily="18" charset="0"/>
                </a:rPr>
                <a:t>教育部補助</a:t>
              </a:r>
              <a:r>
                <a:rPr lang="zh-TW" sz="2000" b="1" kern="1200" dirty="0" smtClean="0">
                  <a:solidFill>
                    <a:srgbClr val="000000"/>
                  </a:solidFill>
                  <a:effectLst/>
                  <a:latin typeface="新細明體" panose="02020500000000000000" pitchFamily="18" charset="-120"/>
                  <a:ea typeface="標楷體" panose="03000509000000000000" pitchFamily="65" charset="-120"/>
                  <a:cs typeface="Times New Roman" panose="02020603050405020304" pitchFamily="18" charset="0"/>
                </a:rPr>
                <a:t>博士</a:t>
              </a:r>
              <a:r>
                <a:rPr lang="zh-TW" sz="2000" b="1" kern="1200" dirty="0">
                  <a:solidFill>
                    <a:srgbClr val="000000"/>
                  </a:solidFill>
                  <a:effectLst/>
                  <a:latin typeface="新細明體" panose="02020500000000000000" pitchFamily="18" charset="-120"/>
                  <a:ea typeface="標楷體" panose="03000509000000000000" pitchFamily="65" charset="-120"/>
                  <a:cs typeface="Times New Roman" panose="02020603050405020304" pitchFamily="18" charset="0"/>
                </a:rPr>
                <a:t>生每人每年</a:t>
              </a:r>
              <a:r>
                <a:rPr lang="en-US" sz="2000" b="1" kern="1200" dirty="0">
                  <a:solidFill>
                    <a:srgbClr val="000000"/>
                  </a:solidFill>
                  <a:effectLst/>
                  <a:latin typeface="新細明體" panose="02020500000000000000" pitchFamily="18" charset="-120"/>
                  <a:ea typeface="標楷體" panose="03000509000000000000" pitchFamily="65" charset="-120"/>
                  <a:cs typeface="Times New Roman" panose="02020603050405020304" pitchFamily="18" charset="0"/>
                </a:rPr>
                <a:t>20</a:t>
              </a:r>
              <a:r>
                <a:rPr lang="zh-TW" sz="2000" b="1" kern="1200" dirty="0">
                  <a:solidFill>
                    <a:srgbClr val="000000"/>
                  </a:solidFill>
                  <a:effectLst/>
                  <a:latin typeface="新細明體" panose="02020500000000000000" pitchFamily="18" charset="-120"/>
                  <a:ea typeface="標楷體" panose="03000509000000000000" pitchFamily="65" charset="-120"/>
                  <a:cs typeface="Times New Roman" panose="02020603050405020304" pitchFamily="18" charset="0"/>
                </a:rPr>
                <a:t>萬元獎助學金</a:t>
              </a:r>
              <a:endParaRPr lang="zh-TW" sz="2000" dirty="0">
                <a:effectLst/>
                <a:latin typeface="新細明體" panose="02020500000000000000" pitchFamily="18" charset="-120"/>
                <a:ea typeface="新細明體" panose="02020500000000000000" pitchFamily="18" charset="-120"/>
                <a:cs typeface="新細明體" panose="02020500000000000000" pitchFamily="18" charset="-120"/>
              </a:endParaRPr>
            </a:p>
          </p:txBody>
        </p:sp>
        <p:sp>
          <p:nvSpPr>
            <p:cNvPr id="13" name="向上箭號圖說文字 12"/>
            <p:cNvSpPr/>
            <p:nvPr/>
          </p:nvSpPr>
          <p:spPr bwMode="auto">
            <a:xfrm>
              <a:off x="1346549" y="1388470"/>
              <a:ext cx="3070131" cy="856423"/>
            </a:xfrm>
            <a:prstGeom prst="upArrowCallout">
              <a:avLst/>
            </a:prstGeom>
            <a:solidFill>
              <a:schemeClr val="bg2">
                <a:lumMod val="75000"/>
              </a:schemeClr>
            </a:solidFill>
            <a:ln cmpd="sng">
              <a:prstDash val="sysDot"/>
              <a:headEnd type="none" w="med" len="med"/>
              <a:tailEnd type="none" w="med" len="med"/>
            </a:ln>
          </p:spPr>
          <p:style>
            <a:lnRef idx="2">
              <a:schemeClr val="accent2"/>
            </a:lnRef>
            <a:fillRef idx="1">
              <a:schemeClr val="lt1"/>
            </a:fillRef>
            <a:effectRef idx="0">
              <a:schemeClr val="accent2"/>
            </a:effectRef>
            <a:fontRef idx="minor">
              <a:schemeClr val="dk1"/>
            </a:fontRef>
          </p:style>
          <p:txBody>
            <a:bodyPr anchor="ctr"/>
            <a:lstStyle/>
            <a:p>
              <a:pPr algn="ctr">
                <a:lnSpc>
                  <a:spcPts val="2000"/>
                </a:lnSpc>
                <a:spcAft>
                  <a:spcPts val="0"/>
                </a:spcAft>
              </a:pPr>
              <a:r>
                <a:rPr lang="zh-TW" altLang="en-US" sz="2000" dirty="0">
                  <a:solidFill>
                    <a:srgbClr val="000000"/>
                  </a:solidFill>
                  <a:latin typeface="新細明體" panose="02020500000000000000" pitchFamily="18" charset="-120"/>
                  <a:ea typeface="標楷體" panose="03000509000000000000" pitchFamily="65" charset="-120"/>
                  <a:cs typeface="Times New Roman" panose="02020603050405020304" pitchFamily="18" charset="0"/>
                </a:rPr>
                <a:t>大學與產業共同提供培育之人力、研發或設備經費</a:t>
              </a:r>
            </a:p>
          </p:txBody>
        </p:sp>
        <p:sp>
          <p:nvSpPr>
            <p:cNvPr id="14" name="圓角矩形 13"/>
            <p:cNvSpPr/>
            <p:nvPr/>
          </p:nvSpPr>
          <p:spPr bwMode="auto">
            <a:xfrm>
              <a:off x="1999397" y="545910"/>
              <a:ext cx="1943954" cy="842560"/>
            </a:xfrm>
            <a:prstGeom prst="roundRect">
              <a:avLst/>
            </a:prstGeom>
            <a:gradFill>
              <a:gsLst>
                <a:gs pos="0">
                  <a:schemeClr val="accent2">
                    <a:shade val="51000"/>
                    <a:satMod val="130000"/>
                    <a:alpha val="41000"/>
                  </a:schemeClr>
                </a:gs>
                <a:gs pos="80000">
                  <a:schemeClr val="accent2">
                    <a:shade val="93000"/>
                    <a:satMod val="130000"/>
                  </a:schemeClr>
                </a:gs>
                <a:gs pos="100000">
                  <a:schemeClr val="accent2">
                    <a:shade val="94000"/>
                    <a:satMod val="135000"/>
                  </a:schemeClr>
                </a:gs>
              </a:gsLst>
            </a:gradFill>
            <a:ln>
              <a:noFill/>
              <a:headEnd type="none" w="med" len="med"/>
              <a:tailEnd type="none" w="med" len="med"/>
            </a:ln>
          </p:spPr>
          <p:style>
            <a:lnRef idx="1">
              <a:schemeClr val="accent2"/>
            </a:lnRef>
            <a:fillRef idx="3">
              <a:schemeClr val="accent2"/>
            </a:fillRef>
            <a:effectRef idx="2">
              <a:schemeClr val="accent2"/>
            </a:effectRef>
            <a:fontRef idx="minor">
              <a:schemeClr val="lt1"/>
            </a:fontRef>
          </p:style>
          <p:txBody>
            <a:bodyPr anchor="ctr"/>
            <a:lstStyle/>
            <a:p>
              <a:pPr algn="ctr" fontAlgn="base">
                <a:spcAft>
                  <a:spcPts val="0"/>
                </a:spcAft>
              </a:pPr>
              <a:r>
                <a:rPr lang="en-US" altLang="zh-TW" sz="2400" b="1" kern="1200" dirty="0" smtClean="0">
                  <a:solidFill>
                    <a:srgbClr val="FFFFFF"/>
                  </a:solidFill>
                  <a:effectLst/>
                  <a:latin typeface="新細明體" panose="02020500000000000000" pitchFamily="18" charset="-120"/>
                  <a:ea typeface="標楷體" panose="03000509000000000000" pitchFamily="65" charset="-120"/>
                  <a:cs typeface="Times New Roman" panose="02020603050405020304" pitchFamily="18" charset="0"/>
                </a:rPr>
                <a:t>105</a:t>
              </a:r>
              <a:r>
                <a:rPr lang="zh-TW" altLang="en-US" sz="2400" b="1" kern="1200" dirty="0" smtClean="0">
                  <a:solidFill>
                    <a:srgbClr val="FFFFFF"/>
                  </a:solidFill>
                  <a:effectLst/>
                  <a:latin typeface="新細明體" panose="02020500000000000000" pitchFamily="18" charset="-120"/>
                  <a:ea typeface="標楷體" panose="03000509000000000000" pitchFamily="65" charset="-120"/>
                  <a:cs typeface="Times New Roman" panose="02020603050405020304" pitchFamily="18" charset="0"/>
                </a:rPr>
                <a:t>學年</a:t>
              </a:r>
              <a:r>
                <a:rPr lang="zh-TW" sz="2400" b="1" kern="1200" dirty="0" smtClean="0">
                  <a:solidFill>
                    <a:srgbClr val="FFFFFF"/>
                  </a:solidFill>
                  <a:effectLst/>
                  <a:latin typeface="新細明體" panose="02020500000000000000" pitchFamily="18" charset="-120"/>
                  <a:ea typeface="標楷體" panose="03000509000000000000" pitchFamily="65" charset="-120"/>
                  <a:cs typeface="Times New Roman" panose="02020603050405020304" pitchFamily="18" charset="0"/>
                </a:rPr>
                <a:t>產</a:t>
              </a:r>
              <a:r>
                <a:rPr lang="zh-TW" sz="2400" b="1" kern="1200" dirty="0">
                  <a:solidFill>
                    <a:srgbClr val="FFFFFF"/>
                  </a:solidFill>
                  <a:effectLst/>
                  <a:latin typeface="新細明體" panose="02020500000000000000" pitchFamily="18" charset="-120"/>
                  <a:ea typeface="標楷體" panose="03000509000000000000" pitchFamily="65" charset="-120"/>
                  <a:cs typeface="Times New Roman" panose="02020603050405020304" pitchFamily="18" charset="0"/>
                </a:rPr>
                <a:t>學合作</a:t>
              </a:r>
              <a:endParaRPr lang="zh-TW" sz="2400" dirty="0">
                <a:effectLst/>
                <a:latin typeface="新細明體" panose="02020500000000000000" pitchFamily="18" charset="-120"/>
                <a:ea typeface="新細明體" panose="02020500000000000000" pitchFamily="18" charset="-120"/>
                <a:cs typeface="新細明體" panose="02020500000000000000" pitchFamily="18" charset="-120"/>
              </a:endParaRPr>
            </a:p>
            <a:p>
              <a:pPr algn="ctr" fontAlgn="base">
                <a:spcAft>
                  <a:spcPts val="0"/>
                </a:spcAft>
              </a:pPr>
              <a:r>
                <a:rPr lang="zh-TW" sz="2400" b="1" kern="1200" dirty="0">
                  <a:solidFill>
                    <a:srgbClr val="FFFFFF"/>
                  </a:solidFill>
                  <a:effectLst/>
                  <a:latin typeface="新細明體" panose="02020500000000000000" pitchFamily="18" charset="-120"/>
                  <a:ea typeface="標楷體" panose="03000509000000000000" pitchFamily="65" charset="-120"/>
                  <a:cs typeface="Times New Roman" panose="02020603050405020304" pitchFamily="18" charset="0"/>
                </a:rPr>
                <a:t>培育博士級研發</a:t>
              </a:r>
              <a:r>
                <a:rPr lang="zh-TW" sz="2400" b="1" kern="1200" dirty="0" smtClean="0">
                  <a:solidFill>
                    <a:srgbClr val="FFFFFF"/>
                  </a:solidFill>
                  <a:effectLst/>
                  <a:latin typeface="新細明體" panose="02020500000000000000" pitchFamily="18" charset="-120"/>
                  <a:ea typeface="標楷體" panose="03000509000000000000" pitchFamily="65" charset="-120"/>
                  <a:cs typeface="Times New Roman" panose="02020603050405020304" pitchFamily="18" charset="0"/>
                </a:rPr>
                <a:t>菁英</a:t>
              </a:r>
              <a:r>
                <a:rPr lang="zh-TW" altLang="en-US" sz="2400" b="1" kern="1200" dirty="0" smtClean="0">
                  <a:solidFill>
                    <a:srgbClr val="FFFFFF"/>
                  </a:solidFill>
                  <a:effectLst/>
                  <a:latin typeface="新細明體" panose="02020500000000000000" pitchFamily="18" charset="-120"/>
                  <a:ea typeface="標楷體" panose="03000509000000000000" pitchFamily="65" charset="-120"/>
                  <a:cs typeface="Times New Roman" panose="02020603050405020304" pitchFamily="18" charset="0"/>
                </a:rPr>
                <a:t>計畫</a:t>
              </a:r>
              <a:endParaRPr lang="zh-TW" sz="2400" dirty="0">
                <a:effectLst/>
                <a:latin typeface="新細明體" panose="02020500000000000000" pitchFamily="18" charset="-120"/>
                <a:ea typeface="新細明體" panose="02020500000000000000" pitchFamily="18" charset="-120"/>
                <a:cs typeface="新細明體" panose="02020500000000000000" pitchFamily="18" charset="-120"/>
              </a:endParaRPr>
            </a:p>
          </p:txBody>
        </p:sp>
      </p:grpSp>
      <p:pic>
        <p:nvPicPr>
          <p:cNvPr id="15" name="Picture 1030" descr="MCj01990310000[1]"/>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8353003" y="188640"/>
            <a:ext cx="1790577" cy="136245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8" name="投影片編號版面配置區 17"/>
          <p:cNvSpPr>
            <a:spLocks noGrp="1"/>
          </p:cNvSpPr>
          <p:nvPr>
            <p:ph type="sldNum" sz="quarter" idx="12"/>
          </p:nvPr>
        </p:nvSpPr>
        <p:spPr/>
        <p:txBody>
          <a:bodyPr/>
          <a:lstStyle/>
          <a:p>
            <a:fld id="{74EF4FA5-3ACF-4466-B5A8-2110E529564F}" type="slidenum">
              <a:rPr lang="en-US" altLang="zh-TW" smtClean="0"/>
              <a:pPr/>
              <a:t>4</a:t>
            </a:fld>
            <a:endParaRPr lang="en-US" altLang="zh-TW" dirty="0"/>
          </a:p>
        </p:txBody>
      </p:sp>
    </p:spTree>
    <p:extLst>
      <p:ext uri="{BB962C8B-B14F-4D97-AF65-F5344CB8AC3E}">
        <p14:creationId xmlns="" xmlns:p14="http://schemas.microsoft.com/office/powerpoint/2010/main" val="344005106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矩形 25"/>
          <p:cNvSpPr/>
          <p:nvPr/>
        </p:nvSpPr>
        <p:spPr>
          <a:xfrm>
            <a:off x="2124076" y="4433418"/>
            <a:ext cx="755650" cy="1607614"/>
          </a:xfrm>
          <a:prstGeom prst="rect">
            <a:avLst/>
          </a:prstGeom>
          <a:solidFill>
            <a:srgbClr val="BEB0D0"/>
          </a:solidFill>
          <a:ln>
            <a:noFill/>
          </a:ln>
        </p:spPr>
        <p:style>
          <a:lnRef idx="3">
            <a:schemeClr val="lt1">
              <a:hueOff val="0"/>
              <a:satOff val="0"/>
              <a:lumOff val="0"/>
              <a:alphaOff val="0"/>
            </a:schemeClr>
          </a:lnRef>
          <a:fillRef idx="1">
            <a:schemeClr val="accent1">
              <a:hueOff val="0"/>
              <a:satOff val="0"/>
              <a:lumOff val="0"/>
              <a:alphaOff val="0"/>
            </a:schemeClr>
          </a:fillRef>
          <a:effectRef idx="1">
            <a:schemeClr val="accent1">
              <a:hueOff val="0"/>
              <a:satOff val="0"/>
              <a:lumOff val="0"/>
              <a:alphaOff val="0"/>
            </a:schemeClr>
          </a:effectRef>
          <a:fontRef idx="minor">
            <a:schemeClr val="lt1"/>
          </a:fontRef>
        </p:style>
        <p:txBody>
          <a:bodyPr spcFirstLastPara="0" vert="horz" wrap="square" lIns="155347" tIns="155347" rIns="155347" bIns="155347" numCol="1" spcCol="1270" rtlCol="0" anchor="t" anchorCtr="0">
            <a:noAutofit/>
          </a:bodyPr>
          <a:lstStyle/>
          <a:p>
            <a:pPr marL="355600" indent="-355600" algn="ctr" defTabSz="1066800">
              <a:lnSpc>
                <a:spcPct val="90000"/>
              </a:lnSpc>
              <a:spcBef>
                <a:spcPct val="0"/>
              </a:spcBef>
              <a:spcAft>
                <a:spcPct val="35000"/>
              </a:spcAft>
            </a:pPr>
            <a:endParaRPr lang="zh-TW" altLang="en-US" sz="2400" b="1" kern="1200" dirty="0" smtClean="0">
              <a:latin typeface="標楷體" pitchFamily="65" charset="-120"/>
              <a:ea typeface="標楷體" pitchFamily="65" charset="-120"/>
            </a:endParaRPr>
          </a:p>
        </p:txBody>
      </p:sp>
      <p:graphicFrame>
        <p:nvGraphicFramePr>
          <p:cNvPr id="3" name="表格 2"/>
          <p:cNvGraphicFramePr>
            <a:graphicFrameLocks noGrp="1"/>
          </p:cNvGraphicFramePr>
          <p:nvPr>
            <p:extLst>
              <p:ext uri="{D42A27DB-BD31-4B8C-83A1-F6EECF244321}">
                <p14:modId xmlns="" xmlns:p14="http://schemas.microsoft.com/office/powerpoint/2010/main" val="1652769448"/>
              </p:ext>
            </p:extLst>
          </p:nvPr>
        </p:nvGraphicFramePr>
        <p:xfrm>
          <a:off x="7928" y="7938"/>
          <a:ext cx="6832906" cy="1616075"/>
        </p:xfrm>
        <a:graphic>
          <a:graphicData uri="http://schemas.openxmlformats.org/drawingml/2006/table">
            <a:tbl>
              <a:tblPr firstRow="1" bandRow="1">
                <a:tableStyleId>{5C22544A-7EE6-4342-B048-85BDC9FD1C3A}</a:tableStyleId>
              </a:tblPr>
              <a:tblGrid>
                <a:gridCol w="3416453"/>
                <a:gridCol w="3416453"/>
              </a:tblGrid>
              <a:tr h="1616075">
                <a:tc>
                  <a:txBody>
                    <a:bodyPr/>
                    <a:lstStyle/>
                    <a:p>
                      <a:r>
                        <a:rPr lang="en-US" altLang="zh-TW" sz="10000" dirty="0" smtClean="0">
                          <a:solidFill>
                            <a:schemeClr val="tx1"/>
                          </a:solidFill>
                        </a:rPr>
                        <a:t>2</a:t>
                      </a:r>
                      <a:endParaRPr lang="zh-TW" altLang="en-US" sz="3600" dirty="0">
                        <a:solidFill>
                          <a:schemeClr val="tx1"/>
                        </a:solidFill>
                      </a:endParaRPr>
                    </a:p>
                  </a:txBody>
                  <a:tcPr marL="91405" marR="91405" marT="45738" marB="4573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zh-TW" altLang="en-US" sz="4000" b="1" kern="1200" dirty="0" smtClean="0">
                          <a:solidFill>
                            <a:schemeClr val="tx1"/>
                          </a:solidFill>
                          <a:latin typeface="標楷體" panose="03000509000000000000" pitchFamily="65" charset="-120"/>
                          <a:ea typeface="標楷體" panose="03000509000000000000" pitchFamily="65" charset="-120"/>
                          <a:cs typeface="+mn-cs"/>
                        </a:rPr>
                        <a:t>計畫辦理模式</a:t>
                      </a:r>
                      <a:endParaRPr kumimoji="1" lang="zh-TW" altLang="en-US" sz="4000" b="1" kern="1200" dirty="0">
                        <a:solidFill>
                          <a:schemeClr val="tx1"/>
                        </a:solidFill>
                        <a:latin typeface="標楷體" panose="03000509000000000000" pitchFamily="65" charset="-120"/>
                        <a:ea typeface="標楷體" panose="03000509000000000000" pitchFamily="65" charset="-120"/>
                        <a:cs typeface="+mn-cs"/>
                      </a:endParaRPr>
                    </a:p>
                  </a:txBody>
                  <a:tcPr marL="91405" marR="91405" marT="45738" marB="4573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p:sp>
        <p:nvSpPr>
          <p:cNvPr id="8197" name="Line 14"/>
          <p:cNvSpPr>
            <a:spLocks noChangeShapeType="1"/>
          </p:cNvSpPr>
          <p:nvPr/>
        </p:nvSpPr>
        <p:spPr bwMode="auto">
          <a:xfrm>
            <a:off x="2736379" y="116632"/>
            <a:ext cx="0" cy="1373187"/>
          </a:xfrm>
          <a:prstGeom prst="line">
            <a:avLst/>
          </a:prstGeom>
          <a:noFill/>
          <a:ln w="38100">
            <a:solidFill>
              <a:schemeClr val="tx1"/>
            </a:solidFill>
            <a:round/>
            <a:headEnd/>
            <a:tailEnd/>
          </a:ln>
          <a:extLst>
            <a:ext uri="{909E8E84-426E-40DD-AFC4-6F175D3DCCD1}">
              <a14:hiddenFill xmlns="" xmlns:a14="http://schemas.microsoft.com/office/drawing/2010/main">
                <a:noFill/>
              </a14:hiddenFill>
            </a:ext>
          </a:extLst>
        </p:spPr>
        <p:txBody>
          <a:bodyPr/>
          <a:lstStyle/>
          <a:p>
            <a:endParaRPr lang="zh-TW" altLang="en-US">
              <a:latin typeface="標楷體" pitchFamily="65" charset="-120"/>
              <a:ea typeface="標楷體" pitchFamily="65" charset="-120"/>
            </a:endParaRPr>
          </a:p>
        </p:txBody>
      </p:sp>
      <p:pic>
        <p:nvPicPr>
          <p:cNvPr id="8205" name="Picture 3"/>
          <p:cNvPicPr>
            <a:picLocks noChangeAspect="1" noChangeArrowheads="1"/>
          </p:cNvPicPr>
          <p:nvPr/>
        </p:nvPicPr>
        <p:blipFill>
          <a:blip r:embed="rId3" cstate="print">
            <a:lum contrast="-20000"/>
            <a:extLst>
              <a:ext uri="{28A0092B-C50C-407E-A947-70E740481C1C}">
                <a14:useLocalDpi xmlns="" xmlns:a14="http://schemas.microsoft.com/office/drawing/2010/main" val="0"/>
              </a:ext>
            </a:extLst>
          </a:blip>
          <a:srcRect/>
          <a:stretch>
            <a:fillRect/>
          </a:stretch>
        </p:blipFill>
        <p:spPr bwMode="auto">
          <a:xfrm>
            <a:off x="8713788" y="333375"/>
            <a:ext cx="1670050" cy="123983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grpSp>
        <p:nvGrpSpPr>
          <p:cNvPr id="5" name="群組 11"/>
          <p:cNvGrpSpPr/>
          <p:nvPr/>
        </p:nvGrpSpPr>
        <p:grpSpPr>
          <a:xfrm>
            <a:off x="720154" y="1916832"/>
            <a:ext cx="4176464" cy="3254881"/>
            <a:chOff x="720155" y="1946231"/>
            <a:chExt cx="3816424" cy="2698606"/>
          </a:xfrm>
        </p:grpSpPr>
        <p:grpSp>
          <p:nvGrpSpPr>
            <p:cNvPr id="6" name="群組 10"/>
            <p:cNvGrpSpPr/>
            <p:nvPr/>
          </p:nvGrpSpPr>
          <p:grpSpPr>
            <a:xfrm>
              <a:off x="720155" y="2566537"/>
              <a:ext cx="3816424" cy="2078300"/>
              <a:chOff x="720155" y="2566537"/>
              <a:chExt cx="3816424" cy="2078300"/>
            </a:xfrm>
          </p:grpSpPr>
          <p:sp>
            <p:nvSpPr>
              <p:cNvPr id="9" name="矩形 8"/>
              <p:cNvSpPr/>
              <p:nvPr/>
            </p:nvSpPr>
            <p:spPr>
              <a:xfrm>
                <a:off x="720155" y="2566537"/>
                <a:ext cx="3816424" cy="2078300"/>
              </a:xfrm>
              <a:prstGeom prst="rect">
                <a:avLst/>
              </a:prstGeom>
              <a:gradFill flip="none" rotWithShape="1">
                <a:gsLst>
                  <a:gs pos="0">
                    <a:schemeClr val="bg1">
                      <a:lumMod val="75000"/>
                      <a:tint val="66000"/>
                      <a:satMod val="160000"/>
                    </a:schemeClr>
                  </a:gs>
                  <a:gs pos="50000">
                    <a:schemeClr val="bg1">
                      <a:lumMod val="75000"/>
                      <a:tint val="44500"/>
                      <a:satMod val="160000"/>
                    </a:schemeClr>
                  </a:gs>
                  <a:gs pos="100000">
                    <a:schemeClr val="bg1">
                      <a:lumMod val="75000"/>
                      <a:tint val="23500"/>
                      <a:satMod val="160000"/>
                    </a:schemeClr>
                  </a:gs>
                </a:gsLst>
                <a:lin ang="18900000" scaled="1"/>
                <a:tileRect/>
              </a:gradFill>
              <a:ln>
                <a:noFill/>
              </a:ln>
              <a:effectLst>
                <a:outerShdw blurRad="40000" dist="20000" dir="5400000" rotWithShape="0">
                  <a:srgbClr val="000000">
                    <a:alpha val="38000"/>
                  </a:srgbClr>
                </a:outerShdw>
                <a:softEdge rad="31750"/>
              </a:effectLst>
            </p:spPr>
            <p:style>
              <a:lnRef idx="3">
                <a:schemeClr val="lt1">
                  <a:hueOff val="0"/>
                  <a:satOff val="0"/>
                  <a:lumOff val="0"/>
                  <a:alphaOff val="0"/>
                </a:schemeClr>
              </a:lnRef>
              <a:fillRef idx="1">
                <a:schemeClr val="accent1">
                  <a:hueOff val="0"/>
                  <a:satOff val="0"/>
                  <a:lumOff val="0"/>
                  <a:alphaOff val="0"/>
                </a:schemeClr>
              </a:fillRef>
              <a:effectRef idx="1">
                <a:schemeClr val="accent1">
                  <a:hueOff val="0"/>
                  <a:satOff val="0"/>
                  <a:lumOff val="0"/>
                  <a:alphaOff val="0"/>
                </a:schemeClr>
              </a:effectRef>
              <a:fontRef idx="minor">
                <a:schemeClr val="lt1"/>
              </a:fontRef>
            </p:style>
            <p:txBody>
              <a:bodyPr spcFirstLastPara="0" vert="horz" wrap="square" lIns="155347" tIns="155347" rIns="155347" bIns="155347" numCol="1" spcCol="1270" rtlCol="0" anchor="t" anchorCtr="0">
                <a:noAutofit/>
              </a:bodyPr>
              <a:lstStyle/>
              <a:p>
                <a:pPr marL="355600" indent="-355600" algn="ctr" defTabSz="1066800">
                  <a:lnSpc>
                    <a:spcPct val="90000"/>
                  </a:lnSpc>
                  <a:spcBef>
                    <a:spcPct val="0"/>
                  </a:spcBef>
                  <a:spcAft>
                    <a:spcPct val="35000"/>
                  </a:spcAft>
                </a:pPr>
                <a:endParaRPr lang="zh-TW" altLang="en-US" sz="2400" b="1" kern="1200" dirty="0" smtClean="0">
                  <a:latin typeface="標楷體" pitchFamily="65" charset="-120"/>
                  <a:ea typeface="標楷體" pitchFamily="65" charset="-120"/>
                </a:endParaRPr>
              </a:p>
            </p:txBody>
          </p:sp>
          <p:sp>
            <p:nvSpPr>
              <p:cNvPr id="10" name="文字方塊 9"/>
              <p:cNvSpPr txBox="1"/>
              <p:nvPr/>
            </p:nvSpPr>
            <p:spPr>
              <a:xfrm>
                <a:off x="1092611" y="2782052"/>
                <a:ext cx="3312368" cy="1862785"/>
              </a:xfrm>
              <a:prstGeom prst="rect">
                <a:avLst/>
              </a:prstGeom>
              <a:noFill/>
            </p:spPr>
            <p:txBody>
              <a:bodyPr wrap="square" rtlCol="0">
                <a:spAutoFit/>
              </a:bodyPr>
              <a:lstStyle/>
              <a:p>
                <a:pPr marL="285750" indent="-285750">
                  <a:buFont typeface="Wingdings" panose="05000000000000000000" pitchFamily="2" charset="2"/>
                  <a:buChar char="u"/>
                </a:pPr>
                <a:r>
                  <a:rPr lang="zh-TW" altLang="en-US" sz="2000" dirty="0" smtClean="0">
                    <a:latin typeface="標楷體" pitchFamily="65" charset="-120"/>
                    <a:ea typeface="標楷體" pitchFamily="65" charset="-120"/>
                  </a:rPr>
                  <a:t>評估院、系、所性質</a:t>
                </a:r>
                <a:endParaRPr lang="en-US" altLang="zh-TW" sz="2000" dirty="0" smtClean="0">
                  <a:latin typeface="標楷體" pitchFamily="65" charset="-120"/>
                  <a:ea typeface="標楷體" pitchFamily="65" charset="-120"/>
                </a:endParaRPr>
              </a:p>
              <a:p>
                <a:pPr marL="285750" indent="-285750">
                  <a:buFont typeface="Wingdings" panose="05000000000000000000" pitchFamily="2" charset="2"/>
                  <a:buChar char="u"/>
                </a:pPr>
                <a:r>
                  <a:rPr lang="zh-TW" altLang="en-US" sz="2000" dirty="0" smtClean="0">
                    <a:latin typeface="標楷體" pitchFamily="65" charset="-120"/>
                    <a:ea typeface="標楷體" pitchFamily="65" charset="-120"/>
                  </a:rPr>
                  <a:t>考量產學合作基礎</a:t>
                </a:r>
                <a:endParaRPr lang="en-US" altLang="zh-TW" sz="2000" dirty="0" smtClean="0">
                  <a:latin typeface="標楷體" pitchFamily="65" charset="-120"/>
                  <a:ea typeface="標楷體" pitchFamily="65" charset="-120"/>
                </a:endParaRPr>
              </a:p>
              <a:p>
                <a:pPr marL="285750" indent="-285750">
                  <a:buFont typeface="Wingdings" panose="05000000000000000000" pitchFamily="2" charset="2"/>
                  <a:buChar char="u"/>
                </a:pPr>
                <a:r>
                  <a:rPr lang="zh-TW" altLang="en-US" sz="2000" dirty="0" smtClean="0">
                    <a:latin typeface="標楷體" pitchFamily="65" charset="-120"/>
                    <a:ea typeface="標楷體" pitchFamily="65" charset="-120"/>
                  </a:rPr>
                  <a:t>擇定重點產學研發領域</a:t>
                </a:r>
                <a:endParaRPr lang="en-US" altLang="zh-TW" sz="2000" dirty="0" smtClean="0">
                  <a:latin typeface="標楷體" pitchFamily="65" charset="-120"/>
                  <a:ea typeface="標楷體" pitchFamily="65" charset="-120"/>
                </a:endParaRPr>
              </a:p>
              <a:p>
                <a:pPr marL="285750" indent="-285750">
                  <a:buFont typeface="Wingdings" panose="05000000000000000000" pitchFamily="2" charset="2"/>
                  <a:buChar char="u"/>
                </a:pPr>
                <a:r>
                  <a:rPr lang="zh-TW" altLang="en-US" sz="2000" dirty="0" smtClean="0">
                    <a:latin typeface="標楷體" pitchFamily="65" charset="-120"/>
                    <a:ea typeface="標楷體" pitchFamily="65" charset="-120"/>
                  </a:rPr>
                  <a:t>依部定格式向課務組提交計畫書</a:t>
                </a:r>
                <a:endParaRPr lang="en-US" altLang="zh-TW" sz="2000" dirty="0" smtClean="0">
                  <a:latin typeface="標楷體" pitchFamily="65" charset="-120"/>
                  <a:ea typeface="標楷體" pitchFamily="65" charset="-120"/>
                </a:endParaRPr>
              </a:p>
              <a:p>
                <a:pPr marL="285750" indent="-285750">
                  <a:buFont typeface="Wingdings" panose="05000000000000000000" pitchFamily="2" charset="2"/>
                  <a:buChar char="u"/>
                </a:pPr>
                <a:r>
                  <a:rPr lang="zh-TW" altLang="en-US" sz="2000" dirty="0" smtClean="0">
                    <a:latin typeface="標楷體" pitchFamily="65" charset="-120"/>
                    <a:ea typeface="標楷體" pitchFamily="65" charset="-120"/>
                  </a:rPr>
                  <a:t>計畫書內呈現</a:t>
                </a:r>
                <a:r>
                  <a:rPr lang="zh-TW" altLang="zh-TW" sz="2000" dirty="0" smtClean="0">
                    <a:latin typeface="標楷體" pitchFamily="65" charset="-120"/>
                    <a:ea typeface="標楷體" pitchFamily="65" charset="-120"/>
                  </a:rPr>
                  <a:t>學習成效檢核及篩選機制</a:t>
                </a:r>
                <a:endParaRPr lang="en-US" altLang="zh-TW" sz="2000" dirty="0" smtClean="0">
                  <a:latin typeface="標楷體" pitchFamily="65" charset="-120"/>
                  <a:ea typeface="標楷體" pitchFamily="65" charset="-120"/>
                </a:endParaRPr>
              </a:p>
            </p:txBody>
          </p:sp>
        </p:grpSp>
        <p:grpSp>
          <p:nvGrpSpPr>
            <p:cNvPr id="7" name="群組 5"/>
            <p:cNvGrpSpPr/>
            <p:nvPr/>
          </p:nvGrpSpPr>
          <p:grpSpPr>
            <a:xfrm>
              <a:off x="1224211" y="1946231"/>
              <a:ext cx="2376264" cy="776119"/>
              <a:chOff x="432123" y="1859548"/>
              <a:chExt cx="2376264" cy="776119"/>
            </a:xfrm>
            <a:solidFill>
              <a:schemeClr val="bg2">
                <a:lumMod val="50000"/>
              </a:schemeClr>
            </a:solidFill>
          </p:grpSpPr>
          <p:sp>
            <p:nvSpPr>
              <p:cNvPr id="2" name="圓角矩形 1"/>
              <p:cNvSpPr/>
              <p:nvPr/>
            </p:nvSpPr>
            <p:spPr>
              <a:xfrm>
                <a:off x="432123" y="1859548"/>
                <a:ext cx="2376264" cy="776119"/>
              </a:xfrm>
              <a:prstGeom prst="roundRect">
                <a:avLst/>
              </a:prstGeom>
              <a:solidFill>
                <a:schemeClr val="accent1">
                  <a:lumMod val="60000"/>
                  <a:lumOff val="40000"/>
                </a:schemeClr>
              </a:solidFill>
            </p:spPr>
            <p:style>
              <a:lnRef idx="3">
                <a:schemeClr val="lt1">
                  <a:hueOff val="0"/>
                  <a:satOff val="0"/>
                  <a:lumOff val="0"/>
                  <a:alphaOff val="0"/>
                </a:schemeClr>
              </a:lnRef>
              <a:fillRef idx="1">
                <a:schemeClr val="accent1">
                  <a:hueOff val="0"/>
                  <a:satOff val="0"/>
                  <a:lumOff val="0"/>
                  <a:alphaOff val="0"/>
                </a:schemeClr>
              </a:fillRef>
              <a:effectRef idx="1">
                <a:schemeClr val="accent1">
                  <a:hueOff val="0"/>
                  <a:satOff val="0"/>
                  <a:lumOff val="0"/>
                  <a:alphaOff val="0"/>
                </a:schemeClr>
              </a:effectRef>
              <a:fontRef idx="minor">
                <a:schemeClr val="lt1"/>
              </a:fontRef>
            </p:style>
            <p:txBody>
              <a:bodyPr spcFirstLastPara="0" vert="horz" wrap="square" lIns="155347" tIns="155347" rIns="155347" bIns="155347" numCol="1" spcCol="1270" rtlCol="0" anchor="t" anchorCtr="0">
                <a:noAutofit/>
              </a:bodyPr>
              <a:lstStyle/>
              <a:p>
                <a:pPr marL="355600" indent="-355600" algn="ctr" defTabSz="1066800">
                  <a:lnSpc>
                    <a:spcPct val="90000"/>
                  </a:lnSpc>
                  <a:spcBef>
                    <a:spcPct val="0"/>
                  </a:spcBef>
                  <a:spcAft>
                    <a:spcPct val="35000"/>
                  </a:spcAft>
                </a:pPr>
                <a:endParaRPr lang="zh-TW" altLang="en-US" sz="2400" b="1" kern="1200" dirty="0" smtClean="0">
                  <a:latin typeface="標楷體" pitchFamily="65" charset="-120"/>
                  <a:ea typeface="標楷體" pitchFamily="65" charset="-120"/>
                </a:endParaRPr>
              </a:p>
            </p:txBody>
          </p:sp>
          <p:sp>
            <p:nvSpPr>
              <p:cNvPr id="4" name="文字方塊 3"/>
              <p:cNvSpPr txBox="1"/>
              <p:nvPr/>
            </p:nvSpPr>
            <p:spPr>
              <a:xfrm>
                <a:off x="586072" y="2038652"/>
                <a:ext cx="2100648" cy="408282"/>
              </a:xfrm>
              <a:prstGeom prst="rect">
                <a:avLst/>
              </a:prstGeom>
              <a:noFill/>
            </p:spPr>
            <p:txBody>
              <a:bodyPr wrap="square" rtlCol="0">
                <a:spAutoFit/>
              </a:bodyPr>
              <a:lstStyle/>
              <a:p>
                <a:pPr algn="ctr"/>
                <a:r>
                  <a:rPr lang="zh-TW" altLang="en-US" sz="2600" dirty="0" smtClean="0">
                    <a:solidFill>
                      <a:schemeClr val="bg1"/>
                    </a:solidFill>
                    <a:latin typeface="標楷體" pitchFamily="65" charset="-120"/>
                    <a:ea typeface="標楷體" pitchFamily="65" charset="-120"/>
                  </a:rPr>
                  <a:t>院、系、所端</a:t>
                </a:r>
                <a:endParaRPr lang="zh-TW" altLang="en-US" sz="2600" dirty="0">
                  <a:solidFill>
                    <a:schemeClr val="bg1"/>
                  </a:solidFill>
                  <a:latin typeface="標楷體" pitchFamily="65" charset="-120"/>
                  <a:ea typeface="標楷體" pitchFamily="65" charset="-120"/>
                </a:endParaRPr>
              </a:p>
            </p:txBody>
          </p:sp>
        </p:grpSp>
      </p:grpSp>
      <p:grpSp>
        <p:nvGrpSpPr>
          <p:cNvPr id="8" name="群組 30"/>
          <p:cNvGrpSpPr/>
          <p:nvPr/>
        </p:nvGrpSpPr>
        <p:grpSpPr>
          <a:xfrm>
            <a:off x="5757134" y="2060848"/>
            <a:ext cx="3816424" cy="2313228"/>
            <a:chOff x="720155" y="2123884"/>
            <a:chExt cx="3816424" cy="2313228"/>
          </a:xfrm>
        </p:grpSpPr>
        <p:grpSp>
          <p:nvGrpSpPr>
            <p:cNvPr id="11" name="群組 31"/>
            <p:cNvGrpSpPr/>
            <p:nvPr/>
          </p:nvGrpSpPr>
          <p:grpSpPr>
            <a:xfrm>
              <a:off x="720155" y="2566536"/>
              <a:ext cx="3816424" cy="1870576"/>
              <a:chOff x="720155" y="2566536"/>
              <a:chExt cx="3816424" cy="1870576"/>
            </a:xfrm>
          </p:grpSpPr>
          <p:sp>
            <p:nvSpPr>
              <p:cNvPr id="36" name="矩形 35"/>
              <p:cNvSpPr/>
              <p:nvPr/>
            </p:nvSpPr>
            <p:spPr>
              <a:xfrm>
                <a:off x="720155" y="2566536"/>
                <a:ext cx="3816424" cy="1870576"/>
              </a:xfrm>
              <a:prstGeom prst="rect">
                <a:avLst/>
              </a:prstGeom>
              <a:gradFill flip="none" rotWithShape="1">
                <a:gsLst>
                  <a:gs pos="0">
                    <a:schemeClr val="bg1">
                      <a:lumMod val="75000"/>
                      <a:tint val="66000"/>
                      <a:satMod val="160000"/>
                    </a:schemeClr>
                  </a:gs>
                  <a:gs pos="50000">
                    <a:schemeClr val="bg1">
                      <a:lumMod val="75000"/>
                      <a:tint val="44500"/>
                      <a:satMod val="160000"/>
                    </a:schemeClr>
                  </a:gs>
                  <a:gs pos="100000">
                    <a:schemeClr val="bg1">
                      <a:lumMod val="75000"/>
                      <a:tint val="23500"/>
                      <a:satMod val="160000"/>
                    </a:schemeClr>
                  </a:gs>
                </a:gsLst>
                <a:lin ang="18900000" scaled="1"/>
                <a:tileRect/>
              </a:gradFill>
              <a:ln>
                <a:noFill/>
              </a:ln>
              <a:effectLst>
                <a:outerShdw blurRad="40000" dist="20000" dir="5400000" rotWithShape="0">
                  <a:srgbClr val="000000">
                    <a:alpha val="38000"/>
                  </a:srgbClr>
                </a:outerShdw>
                <a:softEdge rad="31750"/>
              </a:effectLst>
            </p:spPr>
            <p:style>
              <a:lnRef idx="3">
                <a:schemeClr val="lt1">
                  <a:hueOff val="0"/>
                  <a:satOff val="0"/>
                  <a:lumOff val="0"/>
                  <a:alphaOff val="0"/>
                </a:schemeClr>
              </a:lnRef>
              <a:fillRef idx="1">
                <a:schemeClr val="accent1">
                  <a:hueOff val="0"/>
                  <a:satOff val="0"/>
                  <a:lumOff val="0"/>
                  <a:alphaOff val="0"/>
                </a:schemeClr>
              </a:fillRef>
              <a:effectRef idx="1">
                <a:schemeClr val="accent1">
                  <a:hueOff val="0"/>
                  <a:satOff val="0"/>
                  <a:lumOff val="0"/>
                  <a:alphaOff val="0"/>
                </a:schemeClr>
              </a:effectRef>
              <a:fontRef idx="minor">
                <a:schemeClr val="lt1"/>
              </a:fontRef>
            </p:style>
            <p:txBody>
              <a:bodyPr spcFirstLastPara="0" vert="horz" wrap="square" lIns="155347" tIns="155347" rIns="155347" bIns="155347" numCol="1" spcCol="1270" rtlCol="0" anchor="t" anchorCtr="0">
                <a:noAutofit/>
              </a:bodyPr>
              <a:lstStyle/>
              <a:p>
                <a:pPr marL="355600" indent="-355600" algn="ctr" defTabSz="1066800">
                  <a:lnSpc>
                    <a:spcPct val="90000"/>
                  </a:lnSpc>
                  <a:spcBef>
                    <a:spcPct val="0"/>
                  </a:spcBef>
                  <a:spcAft>
                    <a:spcPct val="35000"/>
                  </a:spcAft>
                </a:pPr>
                <a:endParaRPr lang="zh-TW" altLang="en-US" sz="2400" b="1" kern="1200" dirty="0" smtClean="0">
                  <a:latin typeface="標楷體" pitchFamily="65" charset="-120"/>
                  <a:ea typeface="標楷體" pitchFamily="65" charset="-120"/>
                </a:endParaRPr>
              </a:p>
            </p:txBody>
          </p:sp>
          <p:sp>
            <p:nvSpPr>
              <p:cNvPr id="37" name="文字方塊 36"/>
              <p:cNvSpPr txBox="1"/>
              <p:nvPr/>
            </p:nvSpPr>
            <p:spPr>
              <a:xfrm>
                <a:off x="1155784" y="2960685"/>
                <a:ext cx="3243941" cy="1323439"/>
              </a:xfrm>
              <a:prstGeom prst="rect">
                <a:avLst/>
              </a:prstGeom>
              <a:noFill/>
            </p:spPr>
            <p:txBody>
              <a:bodyPr wrap="square" rtlCol="0">
                <a:spAutoFit/>
              </a:bodyPr>
              <a:lstStyle/>
              <a:p>
                <a:pPr marL="285750" indent="-285750">
                  <a:buFont typeface="Wingdings" panose="05000000000000000000" pitchFamily="2" charset="2"/>
                  <a:buChar char="u"/>
                </a:pPr>
                <a:r>
                  <a:rPr lang="zh-TW" altLang="en-US" sz="2000" dirty="0" smtClean="0">
                    <a:latin typeface="標楷體" pitchFamily="65" charset="-120"/>
                    <a:ea typeface="標楷體" pitchFamily="65" charset="-120"/>
                  </a:rPr>
                  <a:t>具備研發需求</a:t>
                </a:r>
                <a:endParaRPr lang="en-US" altLang="zh-TW" sz="2000" dirty="0" smtClean="0">
                  <a:latin typeface="標楷體" pitchFamily="65" charset="-120"/>
                  <a:ea typeface="標楷體" pitchFamily="65" charset="-120"/>
                </a:endParaRPr>
              </a:p>
              <a:p>
                <a:pPr marL="285750" indent="-285750">
                  <a:buFont typeface="Wingdings" panose="05000000000000000000" pitchFamily="2" charset="2"/>
                  <a:buChar char="u"/>
                </a:pPr>
                <a:r>
                  <a:rPr lang="zh-TW" altLang="en-US" sz="2000" dirty="0" smtClean="0">
                    <a:latin typeface="標楷體" pitchFamily="65" charset="-120"/>
                    <a:ea typeface="標楷體" pitchFamily="65" charset="-120"/>
                  </a:rPr>
                  <a:t>願意長期投入資源培育高階人才</a:t>
                </a:r>
                <a:endParaRPr lang="en-US" altLang="zh-TW" sz="2000" dirty="0" smtClean="0">
                  <a:latin typeface="標楷體" pitchFamily="65" charset="-120"/>
                  <a:ea typeface="標楷體" pitchFamily="65" charset="-120"/>
                </a:endParaRPr>
              </a:p>
              <a:p>
                <a:pPr marL="285750" indent="-285750">
                  <a:buFont typeface="Wingdings" panose="05000000000000000000" pitchFamily="2" charset="2"/>
                  <a:buChar char="u"/>
                </a:pPr>
                <a:r>
                  <a:rPr lang="zh-TW" altLang="en-US" sz="2000" dirty="0" smtClean="0">
                    <a:latin typeface="標楷體" pitchFamily="65" charset="-120"/>
                    <a:ea typeface="標楷體" pitchFamily="65" charset="-120"/>
                  </a:rPr>
                  <a:t>對產業有幫助</a:t>
                </a:r>
                <a:endParaRPr lang="en-US" altLang="zh-TW" sz="2000" dirty="0" smtClean="0">
                  <a:latin typeface="標楷體" pitchFamily="65" charset="-120"/>
                  <a:ea typeface="標楷體" pitchFamily="65" charset="-120"/>
                </a:endParaRPr>
              </a:p>
            </p:txBody>
          </p:sp>
        </p:grpSp>
        <p:grpSp>
          <p:nvGrpSpPr>
            <p:cNvPr id="12" name="群組 32"/>
            <p:cNvGrpSpPr/>
            <p:nvPr/>
          </p:nvGrpSpPr>
          <p:grpSpPr>
            <a:xfrm>
              <a:off x="1728267" y="2123884"/>
              <a:ext cx="1656184" cy="792088"/>
              <a:chOff x="936179" y="2037201"/>
              <a:chExt cx="1656184" cy="792088"/>
            </a:xfrm>
            <a:solidFill>
              <a:schemeClr val="bg2">
                <a:lumMod val="50000"/>
              </a:schemeClr>
            </a:solidFill>
          </p:grpSpPr>
          <p:sp>
            <p:nvSpPr>
              <p:cNvPr id="34" name="圓角矩形 33"/>
              <p:cNvSpPr/>
              <p:nvPr/>
            </p:nvSpPr>
            <p:spPr>
              <a:xfrm>
                <a:off x="936179" y="2037201"/>
                <a:ext cx="1656184" cy="792088"/>
              </a:xfrm>
              <a:prstGeom prst="roundRect">
                <a:avLst/>
              </a:prstGeom>
              <a:solidFill>
                <a:schemeClr val="accent1">
                  <a:lumMod val="60000"/>
                  <a:lumOff val="40000"/>
                </a:schemeClr>
              </a:solidFill>
            </p:spPr>
            <p:style>
              <a:lnRef idx="3">
                <a:schemeClr val="lt1">
                  <a:hueOff val="0"/>
                  <a:satOff val="0"/>
                  <a:lumOff val="0"/>
                  <a:alphaOff val="0"/>
                </a:schemeClr>
              </a:lnRef>
              <a:fillRef idx="1">
                <a:schemeClr val="accent1">
                  <a:hueOff val="0"/>
                  <a:satOff val="0"/>
                  <a:lumOff val="0"/>
                  <a:alphaOff val="0"/>
                </a:schemeClr>
              </a:fillRef>
              <a:effectRef idx="1">
                <a:schemeClr val="accent1">
                  <a:hueOff val="0"/>
                  <a:satOff val="0"/>
                  <a:lumOff val="0"/>
                  <a:alphaOff val="0"/>
                </a:schemeClr>
              </a:effectRef>
              <a:fontRef idx="minor">
                <a:schemeClr val="lt1"/>
              </a:fontRef>
            </p:style>
            <p:txBody>
              <a:bodyPr spcFirstLastPara="0" vert="horz" wrap="square" lIns="155347" tIns="155347" rIns="155347" bIns="155347" numCol="1" spcCol="1270" rtlCol="0" anchor="t" anchorCtr="0">
                <a:noAutofit/>
              </a:bodyPr>
              <a:lstStyle/>
              <a:p>
                <a:pPr marL="355600" indent="-355600" algn="ctr" defTabSz="1066800">
                  <a:lnSpc>
                    <a:spcPct val="90000"/>
                  </a:lnSpc>
                  <a:spcBef>
                    <a:spcPct val="0"/>
                  </a:spcBef>
                  <a:spcAft>
                    <a:spcPct val="35000"/>
                  </a:spcAft>
                </a:pPr>
                <a:endParaRPr lang="zh-TW" altLang="en-US" sz="2400" b="1" kern="1200" dirty="0" smtClean="0">
                  <a:latin typeface="標楷體" pitchFamily="65" charset="-120"/>
                  <a:ea typeface="標楷體" pitchFamily="65" charset="-120"/>
                </a:endParaRPr>
              </a:p>
            </p:txBody>
          </p:sp>
          <p:sp>
            <p:nvSpPr>
              <p:cNvPr id="35" name="文字方塊 34"/>
              <p:cNvSpPr txBox="1"/>
              <p:nvPr/>
            </p:nvSpPr>
            <p:spPr>
              <a:xfrm>
                <a:off x="1080195" y="2192830"/>
                <a:ext cx="1368152" cy="492443"/>
              </a:xfrm>
              <a:prstGeom prst="rect">
                <a:avLst/>
              </a:prstGeom>
              <a:noFill/>
            </p:spPr>
            <p:txBody>
              <a:bodyPr wrap="square" rtlCol="0">
                <a:spAutoFit/>
              </a:bodyPr>
              <a:lstStyle/>
              <a:p>
                <a:pPr algn="ctr"/>
                <a:r>
                  <a:rPr lang="zh-TW" altLang="en-US" sz="2600" dirty="0" smtClean="0">
                    <a:solidFill>
                      <a:schemeClr val="bg1"/>
                    </a:solidFill>
                    <a:latin typeface="標楷體" pitchFamily="65" charset="-120"/>
                    <a:ea typeface="標楷體" pitchFamily="65" charset="-120"/>
                  </a:rPr>
                  <a:t>產業端</a:t>
                </a:r>
                <a:endParaRPr lang="zh-TW" altLang="en-US" sz="2600" dirty="0">
                  <a:solidFill>
                    <a:schemeClr val="bg1"/>
                  </a:solidFill>
                  <a:latin typeface="標楷體" pitchFamily="65" charset="-120"/>
                  <a:ea typeface="標楷體" pitchFamily="65" charset="-120"/>
                </a:endParaRPr>
              </a:p>
            </p:txBody>
          </p:sp>
        </p:grpSp>
      </p:grpSp>
      <p:sp>
        <p:nvSpPr>
          <p:cNvPr id="17" name="左-右雙向箭號 16"/>
          <p:cNvSpPr/>
          <p:nvPr/>
        </p:nvSpPr>
        <p:spPr>
          <a:xfrm>
            <a:off x="4464571" y="3077932"/>
            <a:ext cx="1512168" cy="1015663"/>
          </a:xfrm>
          <a:prstGeom prst="leftRightArrow">
            <a:avLst/>
          </a:prstGeom>
          <a:solidFill>
            <a:srgbClr val="FF0000"/>
          </a:solidFill>
          <a:ln>
            <a:noFill/>
          </a:ln>
        </p:spPr>
        <p:style>
          <a:lnRef idx="3">
            <a:schemeClr val="lt1">
              <a:hueOff val="0"/>
              <a:satOff val="0"/>
              <a:lumOff val="0"/>
              <a:alphaOff val="0"/>
            </a:schemeClr>
          </a:lnRef>
          <a:fillRef idx="1">
            <a:schemeClr val="accent1">
              <a:hueOff val="0"/>
              <a:satOff val="0"/>
              <a:lumOff val="0"/>
              <a:alphaOff val="0"/>
            </a:schemeClr>
          </a:fillRef>
          <a:effectRef idx="1">
            <a:schemeClr val="accent1">
              <a:hueOff val="0"/>
              <a:satOff val="0"/>
              <a:lumOff val="0"/>
              <a:alphaOff val="0"/>
            </a:schemeClr>
          </a:effectRef>
          <a:fontRef idx="minor">
            <a:schemeClr val="lt1"/>
          </a:fontRef>
        </p:style>
        <p:txBody>
          <a:bodyPr spcFirstLastPara="0" vert="horz" wrap="square" lIns="155347" tIns="155347" rIns="155347" bIns="155347" numCol="1" spcCol="1270" rtlCol="0" anchor="t" anchorCtr="0">
            <a:noAutofit/>
          </a:bodyPr>
          <a:lstStyle/>
          <a:p>
            <a:pPr marL="355600" indent="-355600" algn="ctr" defTabSz="1066800">
              <a:lnSpc>
                <a:spcPct val="90000"/>
              </a:lnSpc>
              <a:spcBef>
                <a:spcPct val="0"/>
              </a:spcBef>
              <a:spcAft>
                <a:spcPct val="35000"/>
              </a:spcAft>
            </a:pPr>
            <a:endParaRPr lang="zh-TW" altLang="en-US" sz="2400" b="1" kern="1200" dirty="0" smtClean="0">
              <a:latin typeface="標楷體" pitchFamily="65" charset="-120"/>
              <a:ea typeface="標楷體" pitchFamily="65" charset="-120"/>
            </a:endParaRPr>
          </a:p>
        </p:txBody>
      </p:sp>
      <p:sp>
        <p:nvSpPr>
          <p:cNvPr id="20" name="文字方塊 19"/>
          <p:cNvSpPr txBox="1"/>
          <p:nvPr/>
        </p:nvSpPr>
        <p:spPr>
          <a:xfrm>
            <a:off x="4176539" y="2771636"/>
            <a:ext cx="2016224" cy="369332"/>
          </a:xfrm>
          <a:prstGeom prst="rect">
            <a:avLst/>
          </a:prstGeom>
          <a:noFill/>
        </p:spPr>
        <p:txBody>
          <a:bodyPr wrap="square" rtlCol="0">
            <a:spAutoFit/>
          </a:bodyPr>
          <a:lstStyle/>
          <a:p>
            <a:r>
              <a:rPr lang="zh-TW" altLang="en-US" dirty="0" smtClean="0">
                <a:solidFill>
                  <a:srgbClr val="FF0000"/>
                </a:solidFill>
                <a:latin typeface="標楷體" pitchFamily="65" charset="-120"/>
                <a:ea typeface="標楷體" pitchFamily="65" charset="-120"/>
              </a:rPr>
              <a:t>共同議訂培育方式</a:t>
            </a:r>
            <a:endParaRPr lang="zh-TW" altLang="en-US" dirty="0">
              <a:solidFill>
                <a:srgbClr val="FF0000"/>
              </a:solidFill>
              <a:latin typeface="標楷體" pitchFamily="65" charset="-120"/>
              <a:ea typeface="標楷體" pitchFamily="65" charset="-120"/>
            </a:endParaRPr>
          </a:p>
        </p:txBody>
      </p:sp>
      <p:sp>
        <p:nvSpPr>
          <p:cNvPr id="24" name="向下箭號 23"/>
          <p:cNvSpPr/>
          <p:nvPr/>
        </p:nvSpPr>
        <p:spPr>
          <a:xfrm rot="16200000">
            <a:off x="3006292" y="4161737"/>
            <a:ext cx="1440160" cy="3204591"/>
          </a:xfrm>
          <a:prstGeom prst="downArrow">
            <a:avLst/>
          </a:prstGeom>
          <a:solidFill>
            <a:srgbClr val="BEB0D0"/>
          </a:solidFill>
          <a:ln>
            <a:noFill/>
          </a:ln>
        </p:spPr>
        <p:style>
          <a:lnRef idx="3">
            <a:schemeClr val="lt1">
              <a:hueOff val="0"/>
              <a:satOff val="0"/>
              <a:lumOff val="0"/>
              <a:alphaOff val="0"/>
            </a:schemeClr>
          </a:lnRef>
          <a:fillRef idx="1">
            <a:schemeClr val="accent1">
              <a:hueOff val="0"/>
              <a:satOff val="0"/>
              <a:lumOff val="0"/>
              <a:alphaOff val="0"/>
            </a:schemeClr>
          </a:fillRef>
          <a:effectRef idx="1">
            <a:schemeClr val="accent1">
              <a:hueOff val="0"/>
              <a:satOff val="0"/>
              <a:lumOff val="0"/>
              <a:alphaOff val="0"/>
            </a:schemeClr>
          </a:effectRef>
          <a:fontRef idx="minor">
            <a:schemeClr val="lt1"/>
          </a:fontRef>
        </p:style>
        <p:txBody>
          <a:bodyPr spcFirstLastPara="0" vert="horz" wrap="square" lIns="155347" tIns="155347" rIns="155347" bIns="155347" numCol="1" spcCol="1270" rtlCol="0" anchor="t" anchorCtr="0">
            <a:noAutofit/>
          </a:bodyPr>
          <a:lstStyle/>
          <a:p>
            <a:pPr marL="355600" indent="-355600" algn="ctr" defTabSz="1066800">
              <a:lnSpc>
                <a:spcPct val="90000"/>
              </a:lnSpc>
              <a:spcBef>
                <a:spcPct val="0"/>
              </a:spcBef>
              <a:spcAft>
                <a:spcPct val="35000"/>
              </a:spcAft>
            </a:pPr>
            <a:endParaRPr lang="zh-TW" altLang="en-US" sz="2400" b="1" kern="1200" dirty="0" smtClean="0">
              <a:latin typeface="標楷體" pitchFamily="65" charset="-120"/>
              <a:ea typeface="標楷體" pitchFamily="65" charset="-120"/>
            </a:endParaRPr>
          </a:p>
        </p:txBody>
      </p:sp>
      <p:sp>
        <p:nvSpPr>
          <p:cNvPr id="25" name="文字方塊 24"/>
          <p:cNvSpPr txBox="1"/>
          <p:nvPr/>
        </p:nvSpPr>
        <p:spPr>
          <a:xfrm>
            <a:off x="5400675" y="4505485"/>
            <a:ext cx="4608512" cy="2215991"/>
          </a:xfrm>
          <a:prstGeom prst="rect">
            <a:avLst/>
          </a:prstGeom>
        </p:spPr>
        <p:style>
          <a:lnRef idx="3">
            <a:schemeClr val="lt1"/>
          </a:lnRef>
          <a:fillRef idx="1">
            <a:schemeClr val="accent5"/>
          </a:fillRef>
          <a:effectRef idx="1">
            <a:schemeClr val="accent5"/>
          </a:effectRef>
          <a:fontRef idx="minor">
            <a:schemeClr val="lt1"/>
          </a:fontRef>
        </p:style>
        <p:txBody>
          <a:bodyPr wrap="square" rtlCol="0">
            <a:spAutoFit/>
          </a:bodyPr>
          <a:lstStyle/>
          <a:p>
            <a:pPr marL="285750" indent="-285750"/>
            <a:r>
              <a:rPr lang="zh-TW" altLang="en-US" sz="3000" dirty="0" smtClean="0">
                <a:solidFill>
                  <a:schemeClr val="bg1"/>
                </a:solidFill>
                <a:latin typeface="標楷體" pitchFamily="65" charset="-120"/>
                <a:ea typeface="標楷體" pitchFamily="65" charset="-120"/>
              </a:rPr>
              <a:t>由學校向教育部提出計畫</a:t>
            </a:r>
            <a:endParaRPr lang="en-US" altLang="zh-TW" sz="3000" dirty="0" smtClean="0">
              <a:solidFill>
                <a:schemeClr val="bg1"/>
              </a:solidFill>
              <a:latin typeface="標楷體" pitchFamily="65" charset="-120"/>
              <a:ea typeface="標楷體" pitchFamily="65" charset="-120"/>
            </a:endParaRPr>
          </a:p>
          <a:p>
            <a:pPr marL="285750" indent="-285750">
              <a:buFont typeface="Wingdings" panose="05000000000000000000" pitchFamily="2" charset="2"/>
              <a:buChar char="u"/>
            </a:pPr>
            <a:r>
              <a:rPr lang="zh-TW" altLang="en-US" dirty="0" smtClean="0">
                <a:solidFill>
                  <a:schemeClr val="tx1"/>
                </a:solidFill>
                <a:latin typeface="標楷體" pitchFamily="65" charset="-120"/>
                <a:ea typeface="標楷體" pitchFamily="65" charset="-120"/>
              </a:rPr>
              <a:t>一校至多</a:t>
            </a:r>
            <a:r>
              <a:rPr lang="en-US" altLang="zh-TW" dirty="0" smtClean="0">
                <a:solidFill>
                  <a:schemeClr val="tx1"/>
                </a:solidFill>
                <a:latin typeface="標楷體" pitchFamily="65" charset="-120"/>
                <a:ea typeface="標楷體" pitchFamily="65" charset="-120"/>
              </a:rPr>
              <a:t>5</a:t>
            </a:r>
            <a:r>
              <a:rPr lang="zh-TW" altLang="en-US" dirty="0" smtClean="0">
                <a:solidFill>
                  <a:schemeClr val="tx1"/>
                </a:solidFill>
                <a:latin typeface="標楷體" pitchFamily="65" charset="-120"/>
                <a:ea typeface="標楷體" pitchFamily="65" charset="-120"/>
              </a:rPr>
              <a:t>個培育學程，每學程以</a:t>
            </a:r>
            <a:r>
              <a:rPr lang="en-US" altLang="zh-TW" dirty="0" smtClean="0">
                <a:solidFill>
                  <a:schemeClr val="tx1"/>
                </a:solidFill>
                <a:latin typeface="標楷體" pitchFamily="65" charset="-120"/>
                <a:ea typeface="標楷體" pitchFamily="65" charset="-120"/>
              </a:rPr>
              <a:t>10</a:t>
            </a:r>
            <a:r>
              <a:rPr lang="zh-TW" altLang="en-US" dirty="0" smtClean="0">
                <a:solidFill>
                  <a:schemeClr val="tx1"/>
                </a:solidFill>
                <a:latin typeface="標楷體" pitchFamily="65" charset="-120"/>
                <a:ea typeface="標楷體" pitchFamily="65" charset="-120"/>
              </a:rPr>
              <a:t>人為限， 全校總人數合計不得超過</a:t>
            </a:r>
            <a:r>
              <a:rPr lang="en-US" altLang="zh-TW" dirty="0" smtClean="0">
                <a:solidFill>
                  <a:schemeClr val="tx1"/>
                </a:solidFill>
                <a:latin typeface="標楷體" pitchFamily="65" charset="-120"/>
                <a:ea typeface="標楷體" pitchFamily="65" charset="-120"/>
              </a:rPr>
              <a:t>20</a:t>
            </a:r>
            <a:r>
              <a:rPr lang="zh-TW" altLang="en-US" dirty="0" smtClean="0">
                <a:solidFill>
                  <a:schemeClr val="tx1"/>
                </a:solidFill>
                <a:latin typeface="標楷體" pitchFamily="65" charset="-120"/>
                <a:ea typeface="標楷體" pitchFamily="65" charset="-120"/>
              </a:rPr>
              <a:t>人</a:t>
            </a:r>
            <a:endParaRPr lang="en-US" altLang="zh-TW" dirty="0" smtClean="0">
              <a:solidFill>
                <a:schemeClr val="tx1"/>
              </a:solidFill>
              <a:latin typeface="標楷體" pitchFamily="65" charset="-120"/>
              <a:ea typeface="標楷體" pitchFamily="65" charset="-120"/>
            </a:endParaRPr>
          </a:p>
          <a:p>
            <a:pPr marL="285750" indent="-285750">
              <a:buFont typeface="Wingdings" panose="05000000000000000000" pitchFamily="2" charset="2"/>
              <a:buChar char="u"/>
            </a:pPr>
            <a:r>
              <a:rPr lang="zh-TW" altLang="zh-TW" dirty="0" smtClean="0">
                <a:solidFill>
                  <a:schemeClr val="tx1"/>
                </a:solidFill>
                <a:latin typeface="標楷體" pitchFamily="65" charset="-120"/>
                <a:ea typeface="標楷體" pitchFamily="65" charset="-120"/>
              </a:rPr>
              <a:t>計畫核定後</a:t>
            </a:r>
            <a:r>
              <a:rPr lang="en-US" altLang="zh-TW" dirty="0" smtClean="0">
                <a:solidFill>
                  <a:schemeClr val="tx1"/>
                </a:solidFill>
                <a:latin typeface="標楷體" pitchFamily="65" charset="-120"/>
                <a:ea typeface="標楷體" pitchFamily="65" charset="-120"/>
              </a:rPr>
              <a:t>3</a:t>
            </a:r>
            <a:r>
              <a:rPr lang="zh-TW" altLang="zh-TW" dirty="0" smtClean="0">
                <a:solidFill>
                  <a:schemeClr val="tx1"/>
                </a:solidFill>
                <a:latin typeface="標楷體" pitchFamily="65" charset="-120"/>
                <a:ea typeface="標楷體" pitchFamily="65" charset="-120"/>
              </a:rPr>
              <a:t>學年內完成申設博士學位學程或學籍分組招生</a:t>
            </a:r>
            <a:r>
              <a:rPr lang="en-US" altLang="zh-TW" dirty="0">
                <a:solidFill>
                  <a:srgbClr val="FF0000"/>
                </a:solidFill>
                <a:latin typeface="標楷體" pitchFamily="65" charset="-120"/>
                <a:ea typeface="標楷體" pitchFamily="65" charset="-120"/>
              </a:rPr>
              <a:t>(</a:t>
            </a:r>
            <a:r>
              <a:rPr lang="zh-TW" altLang="en-US" dirty="0">
                <a:solidFill>
                  <a:srgbClr val="FF0000"/>
                </a:solidFill>
                <a:latin typeface="標楷體" pitchFamily="65" charset="-120"/>
                <a:ea typeface="標楷體" pitchFamily="65" charset="-120"/>
              </a:rPr>
              <a:t>依研發處「教學研究單位之新增與調整審核辦法」完成校內行政程序</a:t>
            </a:r>
            <a:r>
              <a:rPr lang="en-US" altLang="zh-TW" dirty="0" smtClean="0">
                <a:solidFill>
                  <a:srgbClr val="FF0000"/>
                </a:solidFill>
                <a:latin typeface="標楷體" pitchFamily="65" charset="-120"/>
                <a:ea typeface="標楷體" pitchFamily="65" charset="-120"/>
              </a:rPr>
              <a:t>)</a:t>
            </a:r>
            <a:endParaRPr lang="en-US" altLang="zh-TW" dirty="0">
              <a:solidFill>
                <a:srgbClr val="FF0000"/>
              </a:solidFill>
              <a:latin typeface="標楷體" pitchFamily="65" charset="-120"/>
              <a:ea typeface="標楷體" pitchFamily="65" charset="-120"/>
            </a:endParaRPr>
          </a:p>
        </p:txBody>
      </p:sp>
      <p:sp>
        <p:nvSpPr>
          <p:cNvPr id="29" name="投影片編號版面配置區 28"/>
          <p:cNvSpPr>
            <a:spLocks noGrp="1"/>
          </p:cNvSpPr>
          <p:nvPr>
            <p:ph type="sldNum" sz="quarter" idx="12"/>
          </p:nvPr>
        </p:nvSpPr>
        <p:spPr/>
        <p:txBody>
          <a:bodyPr/>
          <a:lstStyle/>
          <a:p>
            <a:fld id="{74EF4FA5-3ACF-4466-B5A8-2110E529564F}" type="slidenum">
              <a:rPr lang="en-US" altLang="zh-TW" smtClean="0"/>
              <a:pPr/>
              <a:t>5</a:t>
            </a:fld>
            <a:endParaRPr lang="en-US" altLang="zh-TW" dirty="0"/>
          </a:p>
        </p:txBody>
      </p:sp>
    </p:spTree>
    <p:extLst>
      <p:ext uri="{BB962C8B-B14F-4D97-AF65-F5344CB8AC3E}">
        <p14:creationId xmlns="" xmlns:p14="http://schemas.microsoft.com/office/powerpoint/2010/main" val="207617834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extLst>
              <p:ext uri="{D42A27DB-BD31-4B8C-83A1-F6EECF244321}">
                <p14:modId xmlns="" xmlns:p14="http://schemas.microsoft.com/office/powerpoint/2010/main" val="3940587191"/>
              </p:ext>
            </p:extLst>
          </p:nvPr>
        </p:nvGraphicFramePr>
        <p:xfrm>
          <a:off x="1" y="0"/>
          <a:ext cx="7560914" cy="1616075"/>
        </p:xfrm>
        <a:graphic>
          <a:graphicData uri="http://schemas.openxmlformats.org/drawingml/2006/table">
            <a:tbl>
              <a:tblPr firstRow="1" bandRow="1">
                <a:tableStyleId>{5C22544A-7EE6-4342-B048-85BDC9FD1C3A}</a:tableStyleId>
              </a:tblPr>
              <a:tblGrid>
                <a:gridCol w="3384450"/>
                <a:gridCol w="4176464"/>
              </a:tblGrid>
              <a:tr h="1616075">
                <a:tc>
                  <a:txBody>
                    <a:bodyPr/>
                    <a:lstStyle/>
                    <a:p>
                      <a:r>
                        <a:rPr lang="en-US" altLang="zh-TW" sz="10000" dirty="0" smtClean="0">
                          <a:solidFill>
                            <a:schemeClr val="tx1"/>
                          </a:solidFill>
                        </a:rPr>
                        <a:t>3</a:t>
                      </a:r>
                      <a:r>
                        <a:rPr lang="en-US" altLang="zh-TW" sz="3600" dirty="0" smtClean="0">
                          <a:solidFill>
                            <a:schemeClr val="tx1"/>
                          </a:solidFill>
                        </a:rPr>
                        <a:t>-1</a:t>
                      </a:r>
                      <a:endParaRPr lang="zh-TW" altLang="en-US" sz="3600" dirty="0">
                        <a:solidFill>
                          <a:schemeClr val="tx1"/>
                        </a:solidFill>
                      </a:endParaRPr>
                    </a:p>
                  </a:txBody>
                  <a:tcPr marL="91405" marR="91405" marT="45738" marB="4573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zh-TW" altLang="en-US" sz="4000" b="1" kern="1200" dirty="0" smtClean="0">
                          <a:solidFill>
                            <a:schemeClr val="tx1"/>
                          </a:solidFill>
                          <a:latin typeface="標楷體" panose="03000509000000000000" pitchFamily="65" charset="-120"/>
                          <a:ea typeface="標楷體" panose="03000509000000000000" pitchFamily="65" charset="-120"/>
                          <a:cs typeface="+mn-cs"/>
                        </a:rPr>
                        <a:t>計畫培育博士生途徑</a:t>
                      </a:r>
                      <a:endParaRPr kumimoji="1" lang="zh-TW" altLang="en-US" sz="4000" b="1" kern="1200" dirty="0">
                        <a:solidFill>
                          <a:schemeClr val="tx1"/>
                        </a:solidFill>
                        <a:latin typeface="標楷體" panose="03000509000000000000" pitchFamily="65" charset="-120"/>
                        <a:ea typeface="標楷體" panose="03000509000000000000" pitchFamily="65" charset="-120"/>
                        <a:cs typeface="+mn-cs"/>
                      </a:endParaRPr>
                    </a:p>
                  </a:txBody>
                  <a:tcPr marL="91405" marR="91405" marT="45738" marB="4573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p:sp>
        <p:nvSpPr>
          <p:cNvPr id="5125" name="Line 14"/>
          <p:cNvSpPr>
            <a:spLocks noChangeShapeType="1"/>
          </p:cNvSpPr>
          <p:nvPr/>
        </p:nvSpPr>
        <p:spPr bwMode="auto">
          <a:xfrm>
            <a:off x="2736850" y="103188"/>
            <a:ext cx="0" cy="1373187"/>
          </a:xfrm>
          <a:prstGeom prst="line">
            <a:avLst/>
          </a:prstGeom>
          <a:noFill/>
          <a:ln w="38100">
            <a:solidFill>
              <a:schemeClr val="tx1"/>
            </a:solidFill>
            <a:round/>
            <a:headEnd/>
            <a:tailEnd/>
          </a:ln>
          <a:extLst>
            <a:ext uri="{909E8E84-426E-40DD-AFC4-6F175D3DCCD1}">
              <a14:hiddenFill xmlns="" xmlns:a14="http://schemas.microsoft.com/office/drawing/2010/main">
                <a:noFill/>
              </a14:hiddenFill>
            </a:ext>
          </a:extLst>
        </p:spPr>
        <p:txBody>
          <a:bodyPr/>
          <a:lstStyle/>
          <a:p>
            <a:endParaRPr lang="zh-TW" altLang="en-US"/>
          </a:p>
        </p:txBody>
      </p:sp>
      <p:pic>
        <p:nvPicPr>
          <p:cNvPr id="15" name="Picture 1030" descr="MCj01990310000[1]"/>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8353003" y="188640"/>
            <a:ext cx="1790577" cy="136245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8" name="投影片編號版面配置區 7"/>
          <p:cNvSpPr>
            <a:spLocks noGrp="1"/>
          </p:cNvSpPr>
          <p:nvPr>
            <p:ph type="sldNum" sz="quarter" idx="12"/>
          </p:nvPr>
        </p:nvSpPr>
        <p:spPr/>
        <p:txBody>
          <a:bodyPr/>
          <a:lstStyle/>
          <a:p>
            <a:fld id="{74EF4FA5-3ACF-4466-B5A8-2110E529564F}" type="slidenum">
              <a:rPr lang="en-US" altLang="zh-TW" smtClean="0"/>
              <a:pPr/>
              <a:t>6</a:t>
            </a:fld>
            <a:endParaRPr lang="en-US" altLang="zh-TW" dirty="0"/>
          </a:p>
        </p:txBody>
      </p:sp>
      <p:sp>
        <p:nvSpPr>
          <p:cNvPr id="2" name="文字方塊 1"/>
          <p:cNvSpPr txBox="1"/>
          <p:nvPr/>
        </p:nvSpPr>
        <p:spPr>
          <a:xfrm>
            <a:off x="1156259" y="2488017"/>
            <a:ext cx="7644822" cy="3416320"/>
          </a:xfrm>
          <a:prstGeom prst="rect">
            <a:avLst/>
          </a:prstGeom>
          <a:noFill/>
        </p:spPr>
        <p:txBody>
          <a:bodyPr wrap="square" rtlCol="0">
            <a:spAutoFit/>
          </a:bodyPr>
          <a:lstStyle/>
          <a:p>
            <a:pPr>
              <a:lnSpc>
                <a:spcPct val="200000"/>
              </a:lnSpc>
              <a:spcAft>
                <a:spcPts val="0"/>
              </a:spcAft>
            </a:pPr>
            <a:r>
              <a:rPr lang="zh-TW" altLang="en-US" sz="3600" dirty="0">
                <a:latin typeface="標楷體" panose="03000509000000000000" pitchFamily="65" charset="-120"/>
                <a:ea typeface="標楷體" panose="03000509000000000000" pitchFamily="65" charset="-120"/>
              </a:rPr>
              <a:t>本計畫採以下</a:t>
            </a:r>
            <a:r>
              <a:rPr lang="zh-TW" altLang="zh-TW" sz="3600" dirty="0">
                <a:latin typeface="標楷體" panose="03000509000000000000" pitchFamily="65" charset="-120"/>
                <a:ea typeface="標楷體" panose="03000509000000000000" pitchFamily="65" charset="-120"/>
              </a:rPr>
              <a:t>兩種培育</a:t>
            </a:r>
            <a:r>
              <a:rPr lang="zh-TW" altLang="en-US" sz="3600" dirty="0" smtClean="0">
                <a:latin typeface="標楷體" panose="03000509000000000000" pitchFamily="65" charset="-120"/>
                <a:ea typeface="標楷體" panose="03000509000000000000" pitchFamily="65" charset="-120"/>
              </a:rPr>
              <a:t>途徑：</a:t>
            </a:r>
            <a:endParaRPr lang="zh-TW" altLang="en-US" sz="3600" dirty="0">
              <a:latin typeface="標楷體" panose="03000509000000000000" pitchFamily="65" charset="-120"/>
              <a:ea typeface="標楷體" panose="03000509000000000000" pitchFamily="65" charset="-120"/>
            </a:endParaRPr>
          </a:p>
          <a:p>
            <a:pPr marL="571500" indent="-571500">
              <a:lnSpc>
                <a:spcPct val="200000"/>
              </a:lnSpc>
              <a:spcAft>
                <a:spcPts val="0"/>
              </a:spcAft>
              <a:buFont typeface="Wingdings" panose="05000000000000000000" pitchFamily="2" charset="2"/>
              <a:buChar char="Ø"/>
            </a:pPr>
            <a:r>
              <a:rPr lang="zh-TW" altLang="zh-TW" sz="3600" dirty="0">
                <a:latin typeface="標楷體" panose="03000509000000000000" pitchFamily="65" charset="-120"/>
                <a:ea typeface="標楷體" panose="03000509000000000000" pitchFamily="65" charset="-120"/>
              </a:rPr>
              <a:t>碩博士五年一貫</a:t>
            </a:r>
            <a:r>
              <a:rPr lang="en-US" altLang="zh-TW" sz="3600" dirty="0">
                <a:latin typeface="標楷體" panose="03000509000000000000" pitchFamily="65" charset="-120"/>
                <a:ea typeface="標楷體" panose="03000509000000000000" pitchFamily="65" charset="-120"/>
              </a:rPr>
              <a:t>(</a:t>
            </a:r>
            <a:r>
              <a:rPr lang="zh-TW" altLang="en-US" sz="3600" dirty="0">
                <a:latin typeface="標楷體" panose="03000509000000000000" pitchFamily="65" charset="-120"/>
                <a:ea typeface="標楷體" panose="03000509000000000000" pitchFamily="65" charset="-120"/>
              </a:rPr>
              <a:t>主要推動模式</a:t>
            </a:r>
            <a:r>
              <a:rPr lang="en-US" altLang="zh-TW" sz="3600" dirty="0" smtClean="0">
                <a:latin typeface="標楷體" panose="03000509000000000000" pitchFamily="65" charset="-120"/>
                <a:ea typeface="標楷體" panose="03000509000000000000" pitchFamily="65" charset="-120"/>
              </a:rPr>
              <a:t>)</a:t>
            </a:r>
          </a:p>
          <a:p>
            <a:pPr marL="571500" indent="-571500">
              <a:lnSpc>
                <a:spcPct val="200000"/>
              </a:lnSpc>
              <a:spcAft>
                <a:spcPts val="0"/>
              </a:spcAft>
              <a:buFont typeface="Wingdings" panose="05000000000000000000" pitchFamily="2" charset="2"/>
              <a:buChar char="Ø"/>
            </a:pPr>
            <a:r>
              <a:rPr lang="zh-TW" altLang="zh-TW" sz="3600" dirty="0" smtClean="0">
                <a:latin typeface="標楷體" panose="03000509000000000000" pitchFamily="65" charset="-120"/>
                <a:ea typeface="標楷體" panose="03000509000000000000" pitchFamily="65" charset="-120"/>
              </a:rPr>
              <a:t>博士</a:t>
            </a:r>
            <a:r>
              <a:rPr lang="zh-TW" altLang="zh-TW" sz="3600" dirty="0">
                <a:latin typeface="標楷體" panose="03000509000000000000" pitchFamily="65" charset="-120"/>
                <a:ea typeface="標楷體" panose="03000509000000000000" pitchFamily="65" charset="-120"/>
              </a:rPr>
              <a:t>四年</a:t>
            </a:r>
            <a:r>
              <a:rPr lang="zh-TW" altLang="zh-TW" sz="3600" dirty="0" smtClean="0">
                <a:latin typeface="標楷體" panose="03000509000000000000" pitchFamily="65" charset="-120"/>
                <a:ea typeface="標楷體" panose="03000509000000000000" pitchFamily="65" charset="-120"/>
              </a:rPr>
              <a:t>研發</a:t>
            </a:r>
            <a:endParaRPr lang="zh-TW" altLang="en-US" dirty="0"/>
          </a:p>
        </p:txBody>
      </p:sp>
    </p:spTree>
    <p:extLst>
      <p:ext uri="{BB962C8B-B14F-4D97-AF65-F5344CB8AC3E}">
        <p14:creationId xmlns="" xmlns:p14="http://schemas.microsoft.com/office/powerpoint/2010/main" val="344005106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extLst>
              <p:ext uri="{D42A27DB-BD31-4B8C-83A1-F6EECF244321}">
                <p14:modId xmlns="" xmlns:p14="http://schemas.microsoft.com/office/powerpoint/2010/main" val="1144370689"/>
              </p:ext>
            </p:extLst>
          </p:nvPr>
        </p:nvGraphicFramePr>
        <p:xfrm>
          <a:off x="1" y="0"/>
          <a:ext cx="7560914" cy="1616075"/>
        </p:xfrm>
        <a:graphic>
          <a:graphicData uri="http://schemas.openxmlformats.org/drawingml/2006/table">
            <a:tbl>
              <a:tblPr firstRow="1" bandRow="1">
                <a:tableStyleId>{5C22544A-7EE6-4342-B048-85BDC9FD1C3A}</a:tableStyleId>
              </a:tblPr>
              <a:tblGrid>
                <a:gridCol w="3384450"/>
                <a:gridCol w="4176464"/>
              </a:tblGrid>
              <a:tr h="1616075">
                <a:tc>
                  <a:txBody>
                    <a:bodyPr/>
                    <a:lstStyle/>
                    <a:p>
                      <a:r>
                        <a:rPr lang="en-US" altLang="zh-TW" sz="10000" dirty="0" smtClean="0">
                          <a:solidFill>
                            <a:schemeClr val="tx1"/>
                          </a:solidFill>
                        </a:rPr>
                        <a:t>3</a:t>
                      </a:r>
                      <a:r>
                        <a:rPr lang="en-US" altLang="zh-TW" sz="3600" dirty="0" smtClean="0">
                          <a:solidFill>
                            <a:schemeClr val="tx1"/>
                          </a:solidFill>
                        </a:rPr>
                        <a:t>-2</a:t>
                      </a:r>
                      <a:endParaRPr lang="zh-TW" altLang="en-US" sz="3600" dirty="0">
                        <a:solidFill>
                          <a:schemeClr val="tx1"/>
                        </a:solidFill>
                      </a:endParaRPr>
                    </a:p>
                  </a:txBody>
                  <a:tcPr marL="91405" marR="91405" marT="45738" marB="4573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zh-TW" altLang="en-US" sz="4000" b="1" kern="1200" dirty="0" smtClean="0">
                          <a:solidFill>
                            <a:schemeClr val="tx1"/>
                          </a:solidFill>
                          <a:latin typeface="標楷體" panose="03000509000000000000" pitchFamily="65" charset="-120"/>
                          <a:ea typeface="標楷體" panose="03000509000000000000" pitchFamily="65" charset="-120"/>
                          <a:cs typeface="+mn-cs"/>
                        </a:rPr>
                        <a:t>計畫培育博士生途徑</a:t>
                      </a:r>
                      <a:endParaRPr kumimoji="1" lang="zh-TW" altLang="en-US" sz="4000" b="1" kern="1200" dirty="0">
                        <a:solidFill>
                          <a:schemeClr val="tx1"/>
                        </a:solidFill>
                        <a:latin typeface="標楷體" panose="03000509000000000000" pitchFamily="65" charset="-120"/>
                        <a:ea typeface="標楷體" panose="03000509000000000000" pitchFamily="65" charset="-120"/>
                        <a:cs typeface="+mn-cs"/>
                      </a:endParaRPr>
                    </a:p>
                  </a:txBody>
                  <a:tcPr marL="91405" marR="91405" marT="45738" marB="4573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p:sp>
        <p:nvSpPr>
          <p:cNvPr id="5125" name="Line 14"/>
          <p:cNvSpPr>
            <a:spLocks noChangeShapeType="1"/>
          </p:cNvSpPr>
          <p:nvPr/>
        </p:nvSpPr>
        <p:spPr bwMode="auto">
          <a:xfrm>
            <a:off x="2736850" y="103188"/>
            <a:ext cx="0" cy="1373187"/>
          </a:xfrm>
          <a:prstGeom prst="line">
            <a:avLst/>
          </a:prstGeom>
          <a:noFill/>
          <a:ln w="38100">
            <a:solidFill>
              <a:schemeClr val="tx1"/>
            </a:solidFill>
            <a:round/>
            <a:headEnd/>
            <a:tailEnd/>
          </a:ln>
          <a:extLst>
            <a:ext uri="{909E8E84-426E-40DD-AFC4-6F175D3DCCD1}">
              <a14:hiddenFill xmlns="" xmlns:a14="http://schemas.microsoft.com/office/drawing/2010/main">
                <a:noFill/>
              </a14:hiddenFill>
            </a:ext>
          </a:extLst>
        </p:spPr>
        <p:txBody>
          <a:bodyPr/>
          <a:lstStyle/>
          <a:p>
            <a:endParaRPr lang="zh-TW" altLang="en-US"/>
          </a:p>
        </p:txBody>
      </p:sp>
      <p:graphicFrame>
        <p:nvGraphicFramePr>
          <p:cNvPr id="10" name="資料庫圖表 9"/>
          <p:cNvGraphicFramePr/>
          <p:nvPr/>
        </p:nvGraphicFramePr>
        <p:xfrm>
          <a:off x="864171" y="2589881"/>
          <a:ext cx="9001000" cy="400747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5" name="Picture 1030" descr="MCj01990310000[1]"/>
          <p:cNvPicPr>
            <a:picLocks noChangeAspect="1" noChangeArrowheads="1"/>
          </p:cNvPicPr>
          <p:nvPr/>
        </p:nvPicPr>
        <p:blipFill>
          <a:blip r:embed="rId8" cstate="print">
            <a:extLst>
              <a:ext uri="{28A0092B-C50C-407E-A947-70E740481C1C}">
                <a14:useLocalDpi xmlns="" xmlns:a14="http://schemas.microsoft.com/office/drawing/2010/main" val="0"/>
              </a:ext>
            </a:extLst>
          </a:blip>
          <a:srcRect/>
          <a:stretch>
            <a:fillRect/>
          </a:stretch>
        </p:blipFill>
        <p:spPr bwMode="auto">
          <a:xfrm>
            <a:off x="8353003" y="188640"/>
            <a:ext cx="1790577" cy="136245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1" name="圓角矩形 10"/>
          <p:cNvSpPr/>
          <p:nvPr/>
        </p:nvSpPr>
        <p:spPr bwMode="auto">
          <a:xfrm>
            <a:off x="288107" y="1844824"/>
            <a:ext cx="8280920" cy="576064"/>
          </a:xfrm>
          <a:prstGeom prst="roundRect">
            <a:avLst/>
          </a:prstGeom>
          <a:solidFill>
            <a:schemeClr val="accent1">
              <a:lumMod val="60000"/>
              <a:lumOff val="40000"/>
            </a:schemeClr>
          </a:solidFill>
          <a:ln>
            <a:noFill/>
            <a:headEnd type="none" w="med" len="med"/>
            <a:tailEnd type="none" w="med" len="med"/>
          </a:ln>
        </p:spPr>
        <p:style>
          <a:lnRef idx="1">
            <a:schemeClr val="accent2"/>
          </a:lnRef>
          <a:fillRef idx="3">
            <a:schemeClr val="accent2"/>
          </a:fillRef>
          <a:effectRef idx="2">
            <a:schemeClr val="accent2"/>
          </a:effectRef>
          <a:fontRef idx="minor">
            <a:schemeClr val="lt1"/>
          </a:fontRef>
        </p:style>
        <p:txBody>
          <a:bodyPr anchor="ctr"/>
          <a:lstStyle/>
          <a:p>
            <a:pPr>
              <a:spcAft>
                <a:spcPts val="0"/>
              </a:spcAft>
            </a:pPr>
            <a:endParaRPr lang="en-US" altLang="zh-TW" sz="2400" dirty="0" smtClean="0"/>
          </a:p>
          <a:p>
            <a:pPr>
              <a:spcAft>
                <a:spcPts val="0"/>
              </a:spcAft>
            </a:pPr>
            <a:r>
              <a:rPr lang="en-US" altLang="zh-TW" sz="2400" dirty="0" smtClean="0"/>
              <a:t>◆</a:t>
            </a:r>
            <a:r>
              <a:rPr lang="zh-TW" altLang="en-US" sz="3200" dirty="0" smtClean="0">
                <a:latin typeface="標楷體" pitchFamily="65" charset="-120"/>
                <a:ea typeface="標楷體" pitchFamily="65" charset="-120"/>
              </a:rPr>
              <a:t>招收參與</a:t>
            </a:r>
            <a:r>
              <a:rPr lang="zh-TW" altLang="zh-TW" sz="3200" dirty="0" smtClean="0">
                <a:latin typeface="標楷體" pitchFamily="65" charset="-120"/>
                <a:ea typeface="標楷體" pitchFamily="65" charset="-120"/>
              </a:rPr>
              <a:t>計畫學生來源如下</a:t>
            </a:r>
            <a:r>
              <a:rPr lang="zh-TW" altLang="en-US" sz="3200" dirty="0" smtClean="0">
                <a:latin typeface="標楷體" pitchFamily="65" charset="-120"/>
                <a:ea typeface="標楷體" pitchFamily="65" charset="-120"/>
              </a:rPr>
              <a:t>二種：</a:t>
            </a:r>
            <a:endParaRPr lang="en-US" altLang="zh-TW" sz="3200" dirty="0" smtClean="0">
              <a:latin typeface="標楷體" pitchFamily="65" charset="-120"/>
              <a:ea typeface="標楷體" pitchFamily="65" charset="-120"/>
            </a:endParaRPr>
          </a:p>
          <a:p>
            <a:pPr algn="ctr">
              <a:spcAft>
                <a:spcPts val="0"/>
              </a:spcAft>
            </a:pPr>
            <a:endParaRPr lang="zh-TW" altLang="en-US" sz="2400" dirty="0"/>
          </a:p>
        </p:txBody>
      </p:sp>
      <p:sp>
        <p:nvSpPr>
          <p:cNvPr id="9" name="投影片編號版面配置區 8"/>
          <p:cNvSpPr>
            <a:spLocks noGrp="1"/>
          </p:cNvSpPr>
          <p:nvPr>
            <p:ph type="sldNum" sz="quarter" idx="12"/>
          </p:nvPr>
        </p:nvSpPr>
        <p:spPr/>
        <p:txBody>
          <a:bodyPr/>
          <a:lstStyle/>
          <a:p>
            <a:fld id="{74EF4FA5-3ACF-4466-B5A8-2110E529564F}" type="slidenum">
              <a:rPr lang="en-US" altLang="zh-TW" smtClean="0"/>
              <a:pPr/>
              <a:t>7</a:t>
            </a:fld>
            <a:endParaRPr lang="en-US" altLang="zh-TW" dirty="0"/>
          </a:p>
        </p:txBody>
      </p:sp>
    </p:spTree>
    <p:extLst>
      <p:ext uri="{BB962C8B-B14F-4D97-AF65-F5344CB8AC3E}">
        <p14:creationId xmlns="" xmlns:p14="http://schemas.microsoft.com/office/powerpoint/2010/main" val="344005106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extLst>
              <p:ext uri="{D42A27DB-BD31-4B8C-83A1-F6EECF244321}">
                <p14:modId xmlns="" xmlns:p14="http://schemas.microsoft.com/office/powerpoint/2010/main" val="941549800"/>
              </p:ext>
            </p:extLst>
          </p:nvPr>
        </p:nvGraphicFramePr>
        <p:xfrm>
          <a:off x="7936" y="7938"/>
          <a:ext cx="7120931" cy="1616075"/>
        </p:xfrm>
        <a:graphic>
          <a:graphicData uri="http://schemas.openxmlformats.org/drawingml/2006/table">
            <a:tbl>
              <a:tblPr firstRow="1" bandRow="1">
                <a:tableStyleId>{5C22544A-7EE6-4342-B048-85BDC9FD1C3A}</a:tableStyleId>
              </a:tblPr>
              <a:tblGrid>
                <a:gridCol w="3064884"/>
                <a:gridCol w="4056047"/>
              </a:tblGrid>
              <a:tr h="1616075">
                <a:tc>
                  <a:txBody>
                    <a:bodyPr/>
                    <a:lstStyle/>
                    <a:p>
                      <a:r>
                        <a:rPr lang="en-US" altLang="zh-TW" sz="10000" b="1" kern="1200" dirty="0" smtClean="0">
                          <a:solidFill>
                            <a:schemeClr val="tx1"/>
                          </a:solidFill>
                          <a:latin typeface="+mn-lt"/>
                          <a:ea typeface="+mn-ea"/>
                          <a:cs typeface="+mn-cs"/>
                        </a:rPr>
                        <a:t>4</a:t>
                      </a:r>
                      <a:r>
                        <a:rPr lang="en-US" altLang="zh-TW" sz="3600" dirty="0" smtClean="0">
                          <a:solidFill>
                            <a:schemeClr val="tx1"/>
                          </a:solidFill>
                        </a:rPr>
                        <a:t>-1</a:t>
                      </a:r>
                      <a:endParaRPr lang="zh-TW" altLang="en-US" sz="3600" dirty="0">
                        <a:solidFill>
                          <a:schemeClr val="tx1"/>
                        </a:solidFill>
                      </a:endParaRPr>
                    </a:p>
                  </a:txBody>
                  <a:tcPr marL="91405" marR="91405" marT="45738" marB="4573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zh-TW" altLang="en-US" sz="4000" b="1" kern="1200" dirty="0" smtClean="0">
                          <a:solidFill>
                            <a:schemeClr val="tx1"/>
                          </a:solidFill>
                          <a:latin typeface="標楷體" panose="03000509000000000000" pitchFamily="65" charset="-120"/>
                          <a:ea typeface="標楷體" panose="03000509000000000000" pitchFamily="65" charset="-120"/>
                          <a:cs typeface="+mn-cs"/>
                        </a:rPr>
                        <a:t>經費及獎學金</a:t>
                      </a:r>
                      <a:endParaRPr kumimoji="1" lang="zh-TW" altLang="en-US" sz="4000" b="1" kern="1200" dirty="0">
                        <a:solidFill>
                          <a:schemeClr val="tx1"/>
                        </a:solidFill>
                        <a:latin typeface="標楷體" panose="03000509000000000000" pitchFamily="65" charset="-120"/>
                        <a:ea typeface="標楷體" panose="03000509000000000000" pitchFamily="65" charset="-120"/>
                        <a:cs typeface="+mn-cs"/>
                      </a:endParaRPr>
                    </a:p>
                  </a:txBody>
                  <a:tcPr marL="91405" marR="91405" marT="45738" marB="4573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p:sp>
        <p:nvSpPr>
          <p:cNvPr id="10245" name="Line 14"/>
          <p:cNvSpPr>
            <a:spLocks noChangeShapeType="1"/>
          </p:cNvSpPr>
          <p:nvPr/>
        </p:nvSpPr>
        <p:spPr bwMode="auto">
          <a:xfrm>
            <a:off x="3120019" y="200026"/>
            <a:ext cx="0" cy="1373187"/>
          </a:xfrm>
          <a:prstGeom prst="line">
            <a:avLst/>
          </a:prstGeom>
          <a:noFill/>
          <a:ln w="38100">
            <a:solidFill>
              <a:schemeClr val="tx1"/>
            </a:solidFill>
            <a:round/>
            <a:headEnd/>
            <a:tailEnd/>
          </a:ln>
          <a:extLst>
            <a:ext uri="{909E8E84-426E-40DD-AFC4-6F175D3DCCD1}">
              <a14:hiddenFill xmlns="" xmlns:a14="http://schemas.microsoft.com/office/drawing/2010/main">
                <a:noFill/>
              </a14:hiddenFill>
            </a:ext>
          </a:extLst>
        </p:spPr>
        <p:txBody>
          <a:bodyPr/>
          <a:lstStyle/>
          <a:p>
            <a:endParaRPr lang="zh-TW" altLang="en-US"/>
          </a:p>
        </p:txBody>
      </p:sp>
      <p:pic>
        <p:nvPicPr>
          <p:cNvPr id="10250" name="Picture 3"/>
          <p:cNvPicPr>
            <a:picLocks noChangeAspect="1" noChangeArrowheads="1"/>
          </p:cNvPicPr>
          <p:nvPr/>
        </p:nvPicPr>
        <p:blipFill>
          <a:blip r:embed="rId2" cstate="print">
            <a:lum contrast="-20000"/>
            <a:extLst>
              <a:ext uri="{28A0092B-C50C-407E-A947-70E740481C1C}">
                <a14:useLocalDpi xmlns="" xmlns:a14="http://schemas.microsoft.com/office/drawing/2010/main" val="0"/>
              </a:ext>
            </a:extLst>
          </a:blip>
          <a:srcRect/>
          <a:stretch>
            <a:fillRect/>
          </a:stretch>
        </p:blipFill>
        <p:spPr bwMode="auto">
          <a:xfrm>
            <a:off x="8713788" y="333375"/>
            <a:ext cx="1670050" cy="123983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2" name="文字方塊 1"/>
          <p:cNvSpPr txBox="1"/>
          <p:nvPr/>
        </p:nvSpPr>
        <p:spPr>
          <a:xfrm>
            <a:off x="432123" y="1917248"/>
            <a:ext cx="9865096" cy="2400657"/>
          </a:xfrm>
          <a:prstGeom prst="rect">
            <a:avLst/>
          </a:prstGeom>
          <a:noFill/>
        </p:spPr>
        <p:txBody>
          <a:bodyPr wrap="square" rtlCol="0">
            <a:spAutoFit/>
          </a:bodyPr>
          <a:lstStyle/>
          <a:p>
            <a:pPr marL="457200" indent="-457200">
              <a:lnSpc>
                <a:spcPts val="3600"/>
              </a:lnSpc>
              <a:buFont typeface="Wingdings" panose="05000000000000000000" pitchFamily="2" charset="2"/>
              <a:buChar char="u"/>
            </a:pPr>
            <a:r>
              <a:rPr lang="zh-TW" altLang="en-US" sz="2600" dirty="0" smtClean="0">
                <a:latin typeface="標楷體" pitchFamily="65" charset="-120"/>
                <a:ea typeface="標楷體" pitchFamily="65" charset="-120"/>
              </a:rPr>
              <a:t>本</a:t>
            </a:r>
            <a:r>
              <a:rPr lang="zh-TW" altLang="en-US" sz="2600" dirty="0">
                <a:latin typeface="標楷體" pitchFamily="65" charset="-120"/>
                <a:ea typeface="標楷體" pitchFamily="65" charset="-120"/>
              </a:rPr>
              <a:t>計畫採</a:t>
            </a:r>
            <a:r>
              <a:rPr lang="zh-TW" altLang="en-US" sz="2600" dirty="0">
                <a:solidFill>
                  <a:srgbClr val="FF0000"/>
                </a:solidFill>
                <a:latin typeface="標楷體" pitchFamily="65" charset="-120"/>
                <a:ea typeface="標楷體" pitchFamily="65" charset="-120"/>
              </a:rPr>
              <a:t>部分補助</a:t>
            </a:r>
            <a:r>
              <a:rPr lang="zh-TW" altLang="en-US" sz="2600" dirty="0" smtClean="0">
                <a:latin typeface="標楷體" pitchFamily="65" charset="-120"/>
                <a:ea typeface="標楷體" pitchFamily="65" charset="-120"/>
              </a:rPr>
              <a:t>，</a:t>
            </a:r>
            <a:r>
              <a:rPr lang="zh-TW" altLang="zh-TW" sz="2800" dirty="0" smtClean="0">
                <a:latin typeface="標楷體" pitchFamily="65" charset="-120"/>
                <a:ea typeface="標楷體" pitchFamily="65" charset="-120"/>
              </a:rPr>
              <a:t>學校及產學合作企業或法人之總配合款不得低於本部核定總補助經費額度之百分之五十，總配合款百分之七十應由產學合作企業或法人出資。各計畫並應</a:t>
            </a:r>
            <a:r>
              <a:rPr lang="zh-TW" altLang="zh-TW" sz="2800" dirty="0" smtClean="0">
                <a:solidFill>
                  <a:srgbClr val="FF0000"/>
                </a:solidFill>
                <a:latin typeface="標楷體" pitchFamily="65" charset="-120"/>
                <a:ea typeface="標楷體" pitchFamily="65" charset="-120"/>
              </a:rPr>
              <a:t>至少有一家</a:t>
            </a:r>
            <a:r>
              <a:rPr lang="zh-TW" altLang="zh-TW" sz="2800" dirty="0" smtClean="0">
                <a:latin typeface="標楷體" pitchFamily="65" charset="-120"/>
                <a:ea typeface="標楷體" pitchFamily="65" charset="-120"/>
              </a:rPr>
              <a:t>企業參與。</a:t>
            </a:r>
            <a:endParaRPr lang="en-US" altLang="zh-TW" sz="2600" u="sng" dirty="0" smtClean="0">
              <a:solidFill>
                <a:srgbClr val="FF0000"/>
              </a:solidFill>
              <a:latin typeface="標楷體" pitchFamily="65" charset="-120"/>
              <a:ea typeface="標楷體" pitchFamily="65" charset="-120"/>
            </a:endParaRPr>
          </a:p>
          <a:p>
            <a:pPr marL="457200" indent="-457200">
              <a:lnSpc>
                <a:spcPts val="3600"/>
              </a:lnSpc>
              <a:buFont typeface="Wingdings" panose="05000000000000000000" pitchFamily="2" charset="2"/>
              <a:buChar char="u"/>
            </a:pPr>
            <a:r>
              <a:rPr lang="zh-TW" altLang="en-US" sz="2600" dirty="0" smtClean="0">
                <a:solidFill>
                  <a:schemeClr val="tx1">
                    <a:lumMod val="95000"/>
                    <a:lumOff val="5000"/>
                  </a:schemeClr>
                </a:solidFill>
                <a:latin typeface="標楷體" pitchFamily="65" charset="-120"/>
                <a:ea typeface="標楷體" pitchFamily="65" charset="-120"/>
              </a:rPr>
              <a:t>舉例而言，本部核定某學程招生名額</a:t>
            </a:r>
            <a:r>
              <a:rPr lang="en-US" altLang="zh-TW" sz="2600" dirty="0" smtClean="0">
                <a:solidFill>
                  <a:schemeClr val="tx1">
                    <a:lumMod val="95000"/>
                    <a:lumOff val="5000"/>
                  </a:schemeClr>
                </a:solidFill>
                <a:latin typeface="標楷體" pitchFamily="65" charset="-120"/>
                <a:ea typeface="標楷體" pitchFamily="65" charset="-120"/>
              </a:rPr>
              <a:t>10</a:t>
            </a:r>
            <a:r>
              <a:rPr lang="zh-TW" altLang="en-US" sz="2600" dirty="0" smtClean="0">
                <a:solidFill>
                  <a:schemeClr val="tx1">
                    <a:lumMod val="95000"/>
                    <a:lumOff val="5000"/>
                  </a:schemeClr>
                </a:solidFill>
                <a:latin typeface="標楷體" pitchFamily="65" charset="-120"/>
                <a:ea typeface="標楷體" pitchFamily="65" charset="-120"/>
              </a:rPr>
              <a:t>人，經費說明如下</a:t>
            </a:r>
            <a:r>
              <a:rPr lang="en-US" altLang="zh-TW" sz="2600" dirty="0" smtClean="0">
                <a:solidFill>
                  <a:schemeClr val="tx1">
                    <a:lumMod val="95000"/>
                    <a:lumOff val="5000"/>
                  </a:schemeClr>
                </a:solidFill>
                <a:latin typeface="標楷體" pitchFamily="65" charset="-120"/>
                <a:ea typeface="標楷體" pitchFamily="65" charset="-120"/>
              </a:rPr>
              <a:t>:</a:t>
            </a:r>
          </a:p>
        </p:txBody>
      </p:sp>
      <p:sp>
        <p:nvSpPr>
          <p:cNvPr id="8" name="投影片編號版面配置區 7"/>
          <p:cNvSpPr>
            <a:spLocks noGrp="1"/>
          </p:cNvSpPr>
          <p:nvPr>
            <p:ph type="sldNum" sz="quarter" idx="12"/>
          </p:nvPr>
        </p:nvSpPr>
        <p:spPr/>
        <p:txBody>
          <a:bodyPr/>
          <a:lstStyle/>
          <a:p>
            <a:fld id="{74EF4FA5-3ACF-4466-B5A8-2110E529564F}" type="slidenum">
              <a:rPr lang="en-US" altLang="zh-TW" smtClean="0"/>
              <a:pPr/>
              <a:t>8</a:t>
            </a:fld>
            <a:endParaRPr lang="en-US" altLang="zh-TW" dirty="0"/>
          </a:p>
        </p:txBody>
      </p:sp>
      <p:sp>
        <p:nvSpPr>
          <p:cNvPr id="4" name="圓角矩形 3"/>
          <p:cNvSpPr/>
          <p:nvPr/>
        </p:nvSpPr>
        <p:spPr>
          <a:xfrm>
            <a:off x="1564395" y="4317905"/>
            <a:ext cx="6896005" cy="2447257"/>
          </a:xfrm>
          <a:prstGeom prst="roundRect">
            <a:avLst/>
          </a:prstGeom>
          <a:solidFill>
            <a:schemeClr val="bg1"/>
          </a:solidFill>
          <a:ln>
            <a:solidFill>
              <a:schemeClr val="tx1">
                <a:lumMod val="95000"/>
                <a:lumOff val="5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ts val="3600"/>
              </a:lnSpc>
            </a:pPr>
            <a:r>
              <a:rPr lang="en-US" altLang="zh-TW" sz="2400" dirty="0">
                <a:solidFill>
                  <a:srgbClr val="3333FF"/>
                </a:solidFill>
              </a:rPr>
              <a:t>1</a:t>
            </a:r>
            <a:r>
              <a:rPr lang="zh-TW" altLang="en-US" sz="2400" dirty="0">
                <a:solidFill>
                  <a:srgbClr val="3333FF"/>
                </a:solidFill>
              </a:rPr>
              <a:t>、教育部補助款</a:t>
            </a:r>
            <a:r>
              <a:rPr lang="en-US" altLang="zh-TW" sz="2400" dirty="0">
                <a:solidFill>
                  <a:srgbClr val="3333FF"/>
                </a:solidFill>
              </a:rPr>
              <a:t>: 20</a:t>
            </a:r>
            <a:r>
              <a:rPr lang="zh-TW" altLang="en-US" sz="2400" dirty="0">
                <a:solidFill>
                  <a:srgbClr val="3333FF"/>
                </a:solidFill>
              </a:rPr>
              <a:t>萬*</a:t>
            </a:r>
            <a:r>
              <a:rPr lang="en-US" altLang="zh-TW" sz="2400" dirty="0">
                <a:solidFill>
                  <a:srgbClr val="3333FF"/>
                </a:solidFill>
              </a:rPr>
              <a:t>10</a:t>
            </a:r>
            <a:r>
              <a:rPr lang="zh-TW" altLang="en-US" sz="2400" dirty="0">
                <a:solidFill>
                  <a:srgbClr val="3333FF"/>
                </a:solidFill>
              </a:rPr>
              <a:t>人*</a:t>
            </a:r>
            <a:r>
              <a:rPr lang="en-US" altLang="zh-TW" sz="2400" dirty="0">
                <a:solidFill>
                  <a:srgbClr val="3333FF"/>
                </a:solidFill>
              </a:rPr>
              <a:t>5</a:t>
            </a:r>
            <a:r>
              <a:rPr lang="zh-TW" altLang="en-US" sz="2400" dirty="0">
                <a:solidFill>
                  <a:srgbClr val="3333FF"/>
                </a:solidFill>
              </a:rPr>
              <a:t>年</a:t>
            </a:r>
            <a:r>
              <a:rPr lang="en-US" altLang="zh-TW" sz="2400" dirty="0">
                <a:solidFill>
                  <a:srgbClr val="3333FF"/>
                </a:solidFill>
              </a:rPr>
              <a:t>=1,000</a:t>
            </a:r>
            <a:r>
              <a:rPr lang="zh-TW" altLang="en-US" sz="2400" dirty="0">
                <a:solidFill>
                  <a:srgbClr val="3333FF"/>
                </a:solidFill>
              </a:rPr>
              <a:t>萬</a:t>
            </a:r>
          </a:p>
          <a:p>
            <a:pPr>
              <a:lnSpc>
                <a:spcPts val="3600"/>
              </a:lnSpc>
            </a:pPr>
            <a:r>
              <a:rPr lang="en-US" altLang="zh-TW" sz="2400" dirty="0">
                <a:solidFill>
                  <a:srgbClr val="3333FF"/>
                </a:solidFill>
              </a:rPr>
              <a:t>2</a:t>
            </a:r>
            <a:r>
              <a:rPr lang="zh-TW" altLang="en-US" sz="2400" dirty="0">
                <a:solidFill>
                  <a:srgbClr val="3333FF"/>
                </a:solidFill>
              </a:rPr>
              <a:t>、學校及企業配合款最少應達</a:t>
            </a:r>
            <a:r>
              <a:rPr lang="en-US" altLang="zh-TW" sz="2400" dirty="0">
                <a:solidFill>
                  <a:srgbClr val="3333FF"/>
                </a:solidFill>
              </a:rPr>
              <a:t>500</a:t>
            </a:r>
            <a:r>
              <a:rPr lang="zh-TW" altLang="en-US" sz="2400" dirty="0">
                <a:solidFill>
                  <a:srgbClr val="3333FF"/>
                </a:solidFill>
              </a:rPr>
              <a:t>萬，其中</a:t>
            </a:r>
          </a:p>
          <a:p>
            <a:pPr>
              <a:lnSpc>
                <a:spcPts val="3600"/>
              </a:lnSpc>
            </a:pPr>
            <a:r>
              <a:rPr lang="zh-TW" altLang="en-US" sz="2400" dirty="0" smtClean="0">
                <a:solidFill>
                  <a:srgbClr val="3333FF"/>
                </a:solidFill>
              </a:rPr>
              <a:t>      </a:t>
            </a:r>
            <a:r>
              <a:rPr lang="en-US" altLang="zh-TW" sz="2400" dirty="0" smtClean="0">
                <a:solidFill>
                  <a:srgbClr val="3333FF"/>
                </a:solidFill>
              </a:rPr>
              <a:t>(</a:t>
            </a:r>
            <a:r>
              <a:rPr lang="en-US" altLang="zh-TW" sz="2400" dirty="0">
                <a:solidFill>
                  <a:srgbClr val="3333FF"/>
                </a:solidFill>
              </a:rPr>
              <a:t>1)</a:t>
            </a:r>
            <a:r>
              <a:rPr lang="zh-TW" altLang="en-US" sz="2400" dirty="0">
                <a:solidFill>
                  <a:srgbClr val="3333FF"/>
                </a:solidFill>
              </a:rPr>
              <a:t>企業法人至少出資</a:t>
            </a:r>
            <a:r>
              <a:rPr lang="en-US" altLang="zh-TW" sz="2400" dirty="0">
                <a:solidFill>
                  <a:srgbClr val="3333FF"/>
                </a:solidFill>
              </a:rPr>
              <a:t>: 500</a:t>
            </a:r>
            <a:r>
              <a:rPr lang="zh-TW" altLang="en-US" sz="2400" dirty="0">
                <a:solidFill>
                  <a:srgbClr val="3333FF"/>
                </a:solidFill>
              </a:rPr>
              <a:t>萬*</a:t>
            </a:r>
            <a:r>
              <a:rPr lang="en-US" altLang="zh-TW" sz="2400" dirty="0">
                <a:solidFill>
                  <a:srgbClr val="3333FF"/>
                </a:solidFill>
              </a:rPr>
              <a:t>70%= 350</a:t>
            </a:r>
            <a:r>
              <a:rPr lang="zh-TW" altLang="en-US" sz="2400" dirty="0" smtClean="0">
                <a:solidFill>
                  <a:srgbClr val="3333FF"/>
                </a:solidFill>
              </a:rPr>
              <a:t>萬</a:t>
            </a:r>
            <a:endParaRPr lang="en-US" altLang="zh-TW" sz="2400" dirty="0" smtClean="0">
              <a:solidFill>
                <a:srgbClr val="3333FF"/>
              </a:solidFill>
            </a:endParaRPr>
          </a:p>
          <a:p>
            <a:pPr>
              <a:lnSpc>
                <a:spcPts val="3600"/>
              </a:lnSpc>
            </a:pPr>
            <a:r>
              <a:rPr lang="zh-TW" altLang="en-US" sz="2400" dirty="0" smtClean="0">
                <a:solidFill>
                  <a:srgbClr val="3333FF"/>
                </a:solidFill>
              </a:rPr>
              <a:t>      </a:t>
            </a:r>
            <a:r>
              <a:rPr lang="en-US" altLang="zh-TW" sz="2400" dirty="0" smtClean="0">
                <a:solidFill>
                  <a:srgbClr val="3333FF"/>
                </a:solidFill>
              </a:rPr>
              <a:t>(</a:t>
            </a:r>
            <a:r>
              <a:rPr lang="en-US" altLang="zh-TW" sz="2400" dirty="0">
                <a:solidFill>
                  <a:srgbClr val="3333FF"/>
                </a:solidFill>
              </a:rPr>
              <a:t>2)</a:t>
            </a:r>
            <a:r>
              <a:rPr lang="zh-TW" altLang="en-US" sz="2400" dirty="0">
                <a:solidFill>
                  <a:srgbClr val="3333FF"/>
                </a:solidFill>
              </a:rPr>
              <a:t>學校出資</a:t>
            </a:r>
            <a:r>
              <a:rPr lang="en-US" altLang="zh-TW" sz="2400" dirty="0">
                <a:solidFill>
                  <a:srgbClr val="3333FF"/>
                </a:solidFill>
              </a:rPr>
              <a:t>: 500</a:t>
            </a:r>
            <a:r>
              <a:rPr lang="zh-TW" altLang="en-US" sz="2400" dirty="0">
                <a:solidFill>
                  <a:srgbClr val="3333FF"/>
                </a:solidFill>
              </a:rPr>
              <a:t>萬*</a:t>
            </a:r>
            <a:r>
              <a:rPr lang="en-US" altLang="zh-TW" sz="2400" dirty="0">
                <a:solidFill>
                  <a:srgbClr val="3333FF"/>
                </a:solidFill>
              </a:rPr>
              <a:t>30%= 150</a:t>
            </a:r>
            <a:r>
              <a:rPr lang="zh-TW" altLang="en-US" sz="2400" dirty="0">
                <a:solidFill>
                  <a:srgbClr val="3333FF"/>
                </a:solidFill>
              </a:rPr>
              <a:t>萬</a:t>
            </a:r>
          </a:p>
          <a:p>
            <a:pPr>
              <a:lnSpc>
                <a:spcPts val="3600"/>
              </a:lnSpc>
            </a:pPr>
            <a:r>
              <a:rPr lang="en-US" altLang="zh-TW" sz="2400" dirty="0">
                <a:solidFill>
                  <a:srgbClr val="3333FF"/>
                </a:solidFill>
              </a:rPr>
              <a:t>3</a:t>
            </a:r>
            <a:r>
              <a:rPr lang="zh-TW" altLang="en-US" sz="2400" dirty="0">
                <a:solidFill>
                  <a:srgbClr val="3333FF"/>
                </a:solidFill>
              </a:rPr>
              <a:t>、該計畫</a:t>
            </a:r>
            <a:r>
              <a:rPr lang="en-US" altLang="zh-TW" sz="2400" dirty="0">
                <a:solidFill>
                  <a:srgbClr val="3333FF"/>
                </a:solidFill>
              </a:rPr>
              <a:t>5</a:t>
            </a:r>
            <a:r>
              <a:rPr lang="zh-TW" altLang="en-US" sz="2400" dirty="0">
                <a:solidFill>
                  <a:srgbClr val="3333FF"/>
                </a:solidFill>
              </a:rPr>
              <a:t>年經費至少應達</a:t>
            </a:r>
            <a:r>
              <a:rPr lang="en-US" altLang="zh-TW" sz="2400" dirty="0">
                <a:solidFill>
                  <a:srgbClr val="3333FF"/>
                </a:solidFill>
              </a:rPr>
              <a:t>1,500</a:t>
            </a:r>
            <a:r>
              <a:rPr lang="zh-TW" altLang="en-US" sz="2400" dirty="0">
                <a:solidFill>
                  <a:srgbClr val="3333FF"/>
                </a:solidFill>
              </a:rPr>
              <a:t>萬規模</a:t>
            </a:r>
          </a:p>
          <a:p>
            <a:pPr algn="ctr"/>
            <a:endParaRPr lang="zh-TW" altLang="en-US" dirty="0">
              <a:solidFill>
                <a:srgbClr val="3333FF"/>
              </a:solidFill>
            </a:endParaRPr>
          </a:p>
        </p:txBody>
      </p:sp>
    </p:spTree>
    <p:extLst>
      <p:ext uri="{BB962C8B-B14F-4D97-AF65-F5344CB8AC3E}">
        <p14:creationId xmlns="" xmlns:p14="http://schemas.microsoft.com/office/powerpoint/2010/main" val="323791102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70" name="Line 14"/>
          <p:cNvSpPr>
            <a:spLocks noChangeShapeType="1"/>
          </p:cNvSpPr>
          <p:nvPr/>
        </p:nvSpPr>
        <p:spPr bwMode="auto">
          <a:xfrm>
            <a:off x="3024411" y="84684"/>
            <a:ext cx="0" cy="1373187"/>
          </a:xfrm>
          <a:prstGeom prst="line">
            <a:avLst/>
          </a:prstGeom>
          <a:noFill/>
          <a:ln w="38100">
            <a:solidFill>
              <a:schemeClr val="tx1"/>
            </a:solidFill>
            <a:round/>
            <a:headEnd/>
            <a:tailEnd/>
          </a:ln>
          <a:extLst>
            <a:ext uri="{909E8E84-426E-40DD-AFC4-6F175D3DCCD1}">
              <a14:hiddenFill xmlns="" xmlns:a14="http://schemas.microsoft.com/office/drawing/2010/main">
                <a:noFill/>
              </a14:hiddenFill>
            </a:ext>
          </a:extLst>
        </p:spPr>
        <p:txBody>
          <a:bodyPr/>
          <a:lstStyle/>
          <a:p>
            <a:endParaRPr lang="zh-TW" altLang="en-US"/>
          </a:p>
        </p:txBody>
      </p:sp>
      <p:pic>
        <p:nvPicPr>
          <p:cNvPr id="11278" name="Picture 3"/>
          <p:cNvPicPr>
            <a:picLocks noChangeAspect="1" noChangeArrowheads="1"/>
          </p:cNvPicPr>
          <p:nvPr/>
        </p:nvPicPr>
        <p:blipFill>
          <a:blip r:embed="rId2" cstate="print">
            <a:lum contrast="-20000"/>
            <a:extLst>
              <a:ext uri="{28A0092B-C50C-407E-A947-70E740481C1C}">
                <a14:useLocalDpi xmlns="" xmlns:a14="http://schemas.microsoft.com/office/drawing/2010/main" val="0"/>
              </a:ext>
            </a:extLst>
          </a:blip>
          <a:srcRect/>
          <a:stretch>
            <a:fillRect/>
          </a:stretch>
        </p:blipFill>
        <p:spPr bwMode="auto">
          <a:xfrm>
            <a:off x="8713788" y="333375"/>
            <a:ext cx="1670050" cy="123983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graphicFrame>
        <p:nvGraphicFramePr>
          <p:cNvPr id="10" name="表格 9"/>
          <p:cNvGraphicFramePr>
            <a:graphicFrameLocks noGrp="1"/>
          </p:cNvGraphicFramePr>
          <p:nvPr>
            <p:extLst>
              <p:ext uri="{D42A27DB-BD31-4B8C-83A1-F6EECF244321}">
                <p14:modId xmlns="" xmlns:p14="http://schemas.microsoft.com/office/powerpoint/2010/main" val="3881685166"/>
              </p:ext>
            </p:extLst>
          </p:nvPr>
        </p:nvGraphicFramePr>
        <p:xfrm>
          <a:off x="-1" y="56649"/>
          <a:ext cx="7200875" cy="1616075"/>
        </p:xfrm>
        <a:graphic>
          <a:graphicData uri="http://schemas.openxmlformats.org/drawingml/2006/table">
            <a:tbl>
              <a:tblPr firstRow="1" bandRow="1">
                <a:tableStyleId>{5C22544A-7EE6-4342-B048-85BDC9FD1C3A}</a:tableStyleId>
              </a:tblPr>
              <a:tblGrid>
                <a:gridCol w="3099293"/>
                <a:gridCol w="4101582"/>
              </a:tblGrid>
              <a:tr h="1616075">
                <a:tc>
                  <a:txBody>
                    <a:bodyPr/>
                    <a:lstStyle/>
                    <a:p>
                      <a:r>
                        <a:rPr lang="en-US" altLang="zh-TW" sz="10000" b="1" kern="1200" dirty="0" smtClean="0">
                          <a:solidFill>
                            <a:schemeClr val="tx1"/>
                          </a:solidFill>
                          <a:latin typeface="+mn-lt"/>
                          <a:ea typeface="+mn-ea"/>
                          <a:cs typeface="+mn-cs"/>
                        </a:rPr>
                        <a:t>4</a:t>
                      </a:r>
                      <a:r>
                        <a:rPr lang="en-US" altLang="zh-TW" sz="3600" dirty="0" smtClean="0">
                          <a:solidFill>
                            <a:schemeClr val="tx1"/>
                          </a:solidFill>
                        </a:rPr>
                        <a:t>-2</a:t>
                      </a:r>
                      <a:endParaRPr lang="zh-TW" altLang="en-US" sz="3600" dirty="0">
                        <a:solidFill>
                          <a:schemeClr val="tx1"/>
                        </a:solidFill>
                      </a:endParaRPr>
                    </a:p>
                  </a:txBody>
                  <a:tcPr marL="91405" marR="91405" marT="45738" marB="4573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zh-TW" altLang="en-US" sz="4000" b="1" kern="1200" dirty="0" smtClean="0">
                          <a:solidFill>
                            <a:schemeClr val="tx1"/>
                          </a:solidFill>
                          <a:latin typeface="標楷體" panose="03000509000000000000" pitchFamily="65" charset="-120"/>
                          <a:ea typeface="標楷體" panose="03000509000000000000" pitchFamily="65" charset="-120"/>
                          <a:cs typeface="+mn-cs"/>
                        </a:rPr>
                        <a:t>經費及獎學金</a:t>
                      </a:r>
                      <a:endParaRPr kumimoji="1" lang="zh-TW" altLang="en-US" sz="4000" b="1" kern="1200" dirty="0">
                        <a:solidFill>
                          <a:schemeClr val="tx1"/>
                        </a:solidFill>
                        <a:latin typeface="標楷體" panose="03000509000000000000" pitchFamily="65" charset="-120"/>
                        <a:ea typeface="標楷體" panose="03000509000000000000" pitchFamily="65" charset="-120"/>
                        <a:cs typeface="+mn-cs"/>
                      </a:endParaRPr>
                    </a:p>
                  </a:txBody>
                  <a:tcPr marL="91405" marR="91405" marT="45738" marB="4573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p:sp>
        <p:nvSpPr>
          <p:cNvPr id="9" name="投影片編號版面配置區 8"/>
          <p:cNvSpPr>
            <a:spLocks noGrp="1"/>
          </p:cNvSpPr>
          <p:nvPr>
            <p:ph type="sldNum" sz="quarter" idx="12"/>
          </p:nvPr>
        </p:nvSpPr>
        <p:spPr/>
        <p:txBody>
          <a:bodyPr/>
          <a:lstStyle/>
          <a:p>
            <a:fld id="{74EF4FA5-3ACF-4466-B5A8-2110E529564F}" type="slidenum">
              <a:rPr lang="en-US" altLang="zh-TW" smtClean="0"/>
              <a:pPr/>
              <a:t>9</a:t>
            </a:fld>
            <a:endParaRPr lang="en-US" altLang="zh-TW" dirty="0"/>
          </a:p>
        </p:txBody>
      </p:sp>
      <p:sp>
        <p:nvSpPr>
          <p:cNvPr id="2" name="文字方塊 1"/>
          <p:cNvSpPr txBox="1"/>
          <p:nvPr/>
        </p:nvSpPr>
        <p:spPr>
          <a:xfrm>
            <a:off x="1002531" y="2098746"/>
            <a:ext cx="8813494" cy="4562788"/>
          </a:xfrm>
          <a:prstGeom prst="rect">
            <a:avLst/>
          </a:prstGeom>
          <a:noFill/>
        </p:spPr>
        <p:txBody>
          <a:bodyPr wrap="square" rtlCol="0">
            <a:spAutoFit/>
          </a:bodyPr>
          <a:lstStyle/>
          <a:p>
            <a:pPr lvl="1" indent="-324000">
              <a:lnSpc>
                <a:spcPts val="2600"/>
              </a:lnSpc>
              <a:spcBef>
                <a:spcPts val="600"/>
              </a:spcBef>
              <a:spcAft>
                <a:spcPts val="0"/>
              </a:spcAft>
              <a:buNone/>
            </a:pPr>
            <a:r>
              <a:rPr lang="zh-TW" altLang="en-US" sz="2600" b="0" dirty="0">
                <a:latin typeface="標楷體" pitchFamily="65" charset="-120"/>
                <a:ea typeface="標楷體" pitchFamily="65" charset="-120"/>
                <a:cs typeface="Arial" panose="020B0604020202020204" pitchFamily="34" charset="0"/>
              </a:rPr>
              <a:t>一、學生申請注意事項</a:t>
            </a:r>
          </a:p>
          <a:p>
            <a:pPr marL="720000" lvl="1" indent="-324000">
              <a:lnSpc>
                <a:spcPts val="2600"/>
              </a:lnSpc>
              <a:spcBef>
                <a:spcPts val="500"/>
              </a:spcBef>
              <a:spcAft>
                <a:spcPts val="0"/>
              </a:spcAft>
              <a:buFont typeface="Wingdings" pitchFamily="2" charset="2"/>
              <a:buChar char="l"/>
            </a:pPr>
            <a:r>
              <a:rPr lang="zh-TW" altLang="en-US" sz="2600" b="0" u="sng" dirty="0">
                <a:solidFill>
                  <a:srgbClr val="FF0000"/>
                </a:solidFill>
                <a:latin typeface="標楷體" pitchFamily="65" charset="-120"/>
                <a:ea typeface="標楷體" pitchFamily="65" charset="-120"/>
              </a:rPr>
              <a:t>全職學生</a:t>
            </a:r>
            <a:r>
              <a:rPr lang="zh-TW" altLang="en-US" sz="2600" b="0" dirty="0">
                <a:latin typeface="標楷體" pitchFamily="65" charset="-120"/>
                <a:ea typeface="標楷體" pitchFamily="65" charset="-120"/>
              </a:rPr>
              <a:t>，或有現職工作但留職停薪者可申請。</a:t>
            </a:r>
            <a:endParaRPr lang="en-US" altLang="zh-TW" sz="2600" b="0" dirty="0">
              <a:latin typeface="標楷體" pitchFamily="65" charset="-120"/>
              <a:ea typeface="標楷體" pitchFamily="65" charset="-120"/>
            </a:endParaRPr>
          </a:p>
          <a:p>
            <a:pPr marL="720000" lvl="1" indent="-324000">
              <a:lnSpc>
                <a:spcPts val="2600"/>
              </a:lnSpc>
              <a:spcBef>
                <a:spcPts val="500"/>
              </a:spcBef>
              <a:spcAft>
                <a:spcPts val="0"/>
              </a:spcAft>
              <a:buFont typeface="Wingdings" pitchFamily="2" charset="2"/>
              <a:buChar char="l"/>
            </a:pPr>
            <a:r>
              <a:rPr lang="zh-TW" altLang="en-US" sz="2600" b="0" dirty="0">
                <a:latin typeface="標楷體" pitchFamily="65" charset="-120"/>
                <a:ea typeface="標楷體" pitchFamily="65" charset="-120"/>
              </a:rPr>
              <a:t>進入計畫後，因下列原因，</a:t>
            </a:r>
            <a:r>
              <a:rPr lang="zh-TW" altLang="en-US" sz="2600" b="0" u="sng" dirty="0">
                <a:solidFill>
                  <a:srgbClr val="FF0000"/>
                </a:solidFill>
                <a:latin typeface="標楷體" pitchFamily="65" charset="-120"/>
                <a:ea typeface="標楷體" pitchFamily="65" charset="-120"/>
              </a:rPr>
              <a:t>停止撥付</a:t>
            </a:r>
            <a:r>
              <a:rPr lang="zh-TW" altLang="en-US" sz="2600" b="0" dirty="0">
                <a:latin typeface="標楷體" pitchFamily="65" charset="-120"/>
                <a:ea typeface="標楷體" pitchFamily="65" charset="-120"/>
              </a:rPr>
              <a:t>獎學金</a:t>
            </a:r>
            <a:r>
              <a:rPr lang="en-US" altLang="zh-TW" sz="2600" b="0" dirty="0">
                <a:latin typeface="標楷體" pitchFamily="65" charset="-120"/>
                <a:ea typeface="標楷體" pitchFamily="65" charset="-120"/>
              </a:rPr>
              <a:t>:</a:t>
            </a:r>
          </a:p>
          <a:p>
            <a:pPr marL="900000" lvl="1" indent="-185738">
              <a:lnSpc>
                <a:spcPts val="2600"/>
              </a:lnSpc>
              <a:spcBef>
                <a:spcPts val="500"/>
              </a:spcBef>
              <a:spcAft>
                <a:spcPts val="0"/>
              </a:spcAft>
              <a:buNone/>
            </a:pPr>
            <a:r>
              <a:rPr lang="en-US" altLang="zh-TW" sz="2600" b="0" dirty="0">
                <a:latin typeface="標楷體" pitchFamily="65" charset="-120"/>
                <a:ea typeface="標楷體" pitchFamily="65" charset="-120"/>
              </a:rPr>
              <a:t>1.</a:t>
            </a:r>
            <a:r>
              <a:rPr lang="zh-TW" altLang="en-US" sz="2600" b="0" dirty="0">
                <a:latin typeface="標楷體" pitchFamily="65" charset="-120"/>
                <a:ea typeface="標楷體" pitchFamily="65" charset="-120"/>
              </a:rPr>
              <a:t>休、退學或因學業成績評量結果未通過而退出</a:t>
            </a:r>
            <a:endParaRPr lang="en-US" altLang="zh-TW" sz="800" b="0" dirty="0">
              <a:latin typeface="標楷體" pitchFamily="65" charset="-120"/>
              <a:ea typeface="標楷體" pitchFamily="65" charset="-120"/>
            </a:endParaRPr>
          </a:p>
          <a:p>
            <a:pPr marL="900000" lvl="1" indent="-185738">
              <a:lnSpc>
                <a:spcPts val="2600"/>
              </a:lnSpc>
              <a:spcBef>
                <a:spcPts val="500"/>
              </a:spcBef>
              <a:spcAft>
                <a:spcPts val="0"/>
              </a:spcAft>
              <a:buNone/>
            </a:pPr>
            <a:r>
              <a:rPr lang="zh-TW" altLang="en-US" sz="800" b="0" dirty="0">
                <a:latin typeface="標楷體" pitchFamily="65" charset="-120"/>
                <a:ea typeface="標楷體" pitchFamily="65" charset="-120"/>
              </a:rPr>
              <a:t>      </a:t>
            </a:r>
            <a:r>
              <a:rPr lang="zh-TW" altLang="en-US" sz="2600" b="0" dirty="0">
                <a:latin typeface="標楷體" pitchFamily="65" charset="-120"/>
                <a:ea typeface="標楷體" pitchFamily="65" charset="-120"/>
              </a:rPr>
              <a:t>本計畫，</a:t>
            </a:r>
            <a:r>
              <a:rPr lang="zh-TW" altLang="zh-TW" sz="2600" b="0" dirty="0">
                <a:latin typeface="標楷體" pitchFamily="65" charset="-120"/>
                <a:ea typeface="標楷體" pitchFamily="65" charset="-120"/>
              </a:rPr>
              <a:t>並不得因復學或就讀其他學程而再申</a:t>
            </a:r>
            <a:endParaRPr lang="en-US" altLang="zh-TW" sz="2600" b="0" dirty="0">
              <a:latin typeface="標楷體" pitchFamily="65" charset="-120"/>
              <a:ea typeface="標楷體" pitchFamily="65" charset="-120"/>
            </a:endParaRPr>
          </a:p>
          <a:p>
            <a:pPr marL="900000" lvl="1" indent="-185738">
              <a:lnSpc>
                <a:spcPts val="2600"/>
              </a:lnSpc>
              <a:spcBef>
                <a:spcPts val="500"/>
              </a:spcBef>
              <a:spcAft>
                <a:spcPts val="0"/>
              </a:spcAft>
              <a:buNone/>
            </a:pPr>
            <a:r>
              <a:rPr lang="zh-TW" altLang="en-US" sz="800" b="0" dirty="0">
                <a:latin typeface="標楷體" pitchFamily="65" charset="-120"/>
                <a:ea typeface="標楷體" pitchFamily="65" charset="-120"/>
              </a:rPr>
              <a:t>      </a:t>
            </a:r>
            <a:r>
              <a:rPr lang="zh-TW" altLang="zh-TW" sz="2600" b="0" dirty="0">
                <a:latin typeface="標楷體" pitchFamily="65" charset="-120"/>
                <a:ea typeface="標楷體" pitchFamily="65" charset="-120"/>
              </a:rPr>
              <a:t>請</a:t>
            </a:r>
            <a:r>
              <a:rPr lang="zh-TW" altLang="en-US" sz="2600" b="0" dirty="0">
                <a:latin typeface="標楷體" pitchFamily="65" charset="-120"/>
                <a:ea typeface="標楷體" pitchFamily="65" charset="-120"/>
              </a:rPr>
              <a:t>補</a:t>
            </a:r>
            <a:r>
              <a:rPr lang="zh-TW" altLang="zh-TW" sz="2600" b="0" dirty="0">
                <a:latin typeface="標楷體" pitchFamily="65" charset="-120"/>
                <a:ea typeface="標楷體" pitchFamily="65" charset="-120"/>
              </a:rPr>
              <a:t>助</a:t>
            </a:r>
            <a:endParaRPr lang="en-US" altLang="zh-TW" sz="2600" b="0" dirty="0">
              <a:latin typeface="標楷體" pitchFamily="65" charset="-120"/>
              <a:ea typeface="標楷體" pitchFamily="65" charset="-120"/>
            </a:endParaRPr>
          </a:p>
          <a:p>
            <a:pPr marL="900000" lvl="1" indent="-185738">
              <a:lnSpc>
                <a:spcPts val="2600"/>
              </a:lnSpc>
              <a:spcBef>
                <a:spcPts val="500"/>
              </a:spcBef>
              <a:spcAft>
                <a:spcPts val="0"/>
              </a:spcAft>
              <a:buNone/>
            </a:pPr>
            <a:r>
              <a:rPr lang="en-US" altLang="zh-TW" sz="2600" b="0" dirty="0">
                <a:latin typeface="標楷體" pitchFamily="65" charset="-120"/>
                <a:ea typeface="標楷體" pitchFamily="65" charset="-120"/>
              </a:rPr>
              <a:t>2.</a:t>
            </a:r>
            <a:r>
              <a:rPr lang="zh-TW" altLang="en-US" sz="2600" b="0" dirty="0">
                <a:latin typeface="標楷體" pitchFamily="65" charset="-120"/>
                <a:ea typeface="標楷體" pitchFamily="65" charset="-120"/>
              </a:rPr>
              <a:t>正規學期時間</a:t>
            </a:r>
            <a:r>
              <a:rPr lang="en-US" altLang="zh-TW" sz="2600" b="0" dirty="0">
                <a:latin typeface="標楷體" pitchFamily="65" charset="-120"/>
                <a:ea typeface="標楷體" pitchFamily="65" charset="-120"/>
              </a:rPr>
              <a:t>(</a:t>
            </a:r>
            <a:r>
              <a:rPr lang="zh-TW" altLang="en-US" sz="2600" b="0" dirty="0">
                <a:latin typeface="標楷體" pitchFamily="65" charset="-120"/>
                <a:ea typeface="標楷體" pitchFamily="65" charset="-120"/>
              </a:rPr>
              <a:t>包括寒、暑假</a:t>
            </a:r>
            <a:r>
              <a:rPr lang="en-US" altLang="zh-TW" sz="2600" b="0" dirty="0">
                <a:latin typeface="標楷體" pitchFamily="65" charset="-120"/>
                <a:ea typeface="標楷體" pitchFamily="65" charset="-120"/>
              </a:rPr>
              <a:t>)</a:t>
            </a:r>
            <a:r>
              <a:rPr lang="zh-TW" altLang="en-US" sz="2600" b="0" dirty="0">
                <a:latin typeface="標楷體" pitchFamily="65" charset="-120"/>
                <a:ea typeface="標楷體" pitchFamily="65" charset="-120"/>
              </a:rPr>
              <a:t>另有全職工作</a:t>
            </a:r>
          </a:p>
          <a:p>
            <a:pPr marL="720000" lvl="1" indent="-324000">
              <a:lnSpc>
                <a:spcPts val="2600"/>
              </a:lnSpc>
              <a:spcBef>
                <a:spcPts val="500"/>
              </a:spcBef>
              <a:spcAft>
                <a:spcPts val="0"/>
              </a:spcAft>
              <a:buFont typeface="Wingdings" pitchFamily="2" charset="2"/>
              <a:buChar char="l"/>
            </a:pPr>
            <a:r>
              <a:rPr lang="zh-TW" altLang="zh-TW" sz="2600" b="0" dirty="0">
                <a:latin typeface="標楷體" pitchFamily="65" charset="-120"/>
                <a:ea typeface="標楷體" pitchFamily="65" charset="-120"/>
              </a:rPr>
              <a:t>因其他因素自行申請退出本計畫者，除停止獎助學金撥付外，應由學校追繳其已受領本獎助學金總額</a:t>
            </a:r>
            <a:r>
              <a:rPr lang="zh-TW" altLang="zh-TW" sz="2600" b="0" dirty="0" smtClean="0">
                <a:latin typeface="標楷體" pitchFamily="65" charset="-120"/>
                <a:ea typeface="標楷體" pitchFamily="65" charset="-120"/>
              </a:rPr>
              <a:t>二分之一</a:t>
            </a:r>
            <a:endParaRPr lang="en-US" altLang="zh-TW" sz="2600" b="0" dirty="0">
              <a:latin typeface="標楷體" pitchFamily="65" charset="-120"/>
              <a:ea typeface="標楷體" pitchFamily="65" charset="-120"/>
            </a:endParaRPr>
          </a:p>
          <a:p>
            <a:pPr lvl="1" indent="-324000">
              <a:lnSpc>
                <a:spcPts val="2600"/>
              </a:lnSpc>
              <a:spcBef>
                <a:spcPts val="600"/>
              </a:spcBef>
              <a:spcAft>
                <a:spcPts val="0"/>
              </a:spcAft>
              <a:buNone/>
            </a:pPr>
            <a:r>
              <a:rPr lang="zh-TW" altLang="en-US" sz="2600" b="0" dirty="0">
                <a:latin typeface="標楷體" pitchFamily="65" charset="-120"/>
                <a:ea typeface="標楷體" pitchFamily="65" charset="-120"/>
              </a:rPr>
              <a:t>二、系、所</a:t>
            </a:r>
            <a:r>
              <a:rPr lang="zh-TW" altLang="en-US" sz="2600" b="0" dirty="0" smtClean="0">
                <a:latin typeface="標楷體" pitchFamily="65" charset="-120"/>
                <a:ea typeface="標楷體" pitchFamily="65" charset="-120"/>
              </a:rPr>
              <a:t>應將上列</a:t>
            </a:r>
            <a:r>
              <a:rPr lang="zh-TW" altLang="en-US" sz="2600" b="0" dirty="0">
                <a:latin typeface="標楷體" pitchFamily="65" charset="-120"/>
                <a:ea typeface="標楷體" pitchFamily="65" charset="-120"/>
              </a:rPr>
              <a:t>事項告知學生，</a:t>
            </a:r>
            <a:r>
              <a:rPr lang="zh-TW" altLang="zh-TW" sz="2600" b="0" dirty="0">
                <a:latin typeface="標楷體" pitchFamily="65" charset="-120"/>
                <a:ea typeface="標楷體" pitchFamily="65" charset="-120"/>
              </a:rPr>
              <a:t>並請學生簽訂同意</a:t>
            </a:r>
            <a:r>
              <a:rPr lang="zh-TW" altLang="zh-TW" sz="2600" b="0" dirty="0" smtClean="0">
                <a:latin typeface="標楷體" pitchFamily="65" charset="-120"/>
                <a:ea typeface="標楷體" pitchFamily="65" charset="-120"/>
              </a:rPr>
              <a:t>書</a:t>
            </a:r>
            <a:endParaRPr lang="en-US" altLang="zh-TW" sz="2600" b="0" dirty="0">
              <a:latin typeface="標楷體" pitchFamily="65" charset="-120"/>
              <a:ea typeface="標楷體" pitchFamily="65" charset="-120"/>
            </a:endParaRPr>
          </a:p>
          <a:p>
            <a:endParaRPr lang="zh-TW" altLang="en-US" dirty="0"/>
          </a:p>
        </p:txBody>
      </p:sp>
    </p:spTree>
    <p:extLst>
      <p:ext uri="{BB962C8B-B14F-4D97-AF65-F5344CB8AC3E}">
        <p14:creationId xmlns="" xmlns:p14="http://schemas.microsoft.com/office/powerpoint/2010/main" val="294456688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extLst>
              <p:ext uri="{D42A27DB-BD31-4B8C-83A1-F6EECF244321}">
                <p14:modId xmlns="" xmlns:p14="http://schemas.microsoft.com/office/powerpoint/2010/main" val="2793666498"/>
              </p:ext>
            </p:extLst>
          </p:nvPr>
        </p:nvGraphicFramePr>
        <p:xfrm>
          <a:off x="7934" y="7938"/>
          <a:ext cx="7120932" cy="1616075"/>
        </p:xfrm>
        <a:graphic>
          <a:graphicData uri="http://schemas.openxmlformats.org/drawingml/2006/table">
            <a:tbl>
              <a:tblPr firstRow="1" bandRow="1">
                <a:tableStyleId>{5C22544A-7EE6-4342-B048-85BDC9FD1C3A}</a:tableStyleId>
              </a:tblPr>
              <a:tblGrid>
                <a:gridCol w="3560466"/>
                <a:gridCol w="3560466"/>
              </a:tblGrid>
              <a:tr h="1616075">
                <a:tc>
                  <a:txBody>
                    <a:bodyPr/>
                    <a:lstStyle/>
                    <a:p>
                      <a:r>
                        <a:rPr lang="en-US" altLang="zh-TW" sz="10000" b="1" kern="1200" dirty="0" smtClean="0">
                          <a:solidFill>
                            <a:schemeClr val="tx1"/>
                          </a:solidFill>
                          <a:latin typeface="+mn-lt"/>
                          <a:ea typeface="+mn-ea"/>
                          <a:cs typeface="+mn-cs"/>
                        </a:rPr>
                        <a:t>5</a:t>
                      </a:r>
                      <a:endParaRPr lang="zh-TW" altLang="en-US" sz="10000" b="1" kern="1200" dirty="0">
                        <a:solidFill>
                          <a:schemeClr val="tx1"/>
                        </a:solidFill>
                        <a:latin typeface="+mn-lt"/>
                        <a:ea typeface="+mn-ea"/>
                        <a:cs typeface="+mn-cs"/>
                      </a:endParaRPr>
                    </a:p>
                  </a:txBody>
                  <a:tcPr marL="91405" marR="91405" marT="45738" marB="4573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kumimoji="1" lang="zh-TW" altLang="en-US" sz="4000" b="1" kern="1200" dirty="0" smtClean="0">
                          <a:solidFill>
                            <a:schemeClr val="tx1"/>
                          </a:solidFill>
                          <a:latin typeface="標楷體" panose="03000509000000000000" pitchFamily="65" charset="-120"/>
                          <a:ea typeface="標楷體" panose="03000509000000000000" pitchFamily="65" charset="-120"/>
                          <a:cs typeface="+mn-cs"/>
                        </a:rPr>
                        <a:t>後續辦理事項</a:t>
                      </a:r>
                      <a:endParaRPr kumimoji="1" lang="zh-TW" altLang="en-US" sz="4000" b="1" kern="1200" dirty="0">
                        <a:solidFill>
                          <a:schemeClr val="tx1"/>
                        </a:solidFill>
                        <a:latin typeface="標楷體" panose="03000509000000000000" pitchFamily="65" charset="-120"/>
                        <a:ea typeface="標楷體" panose="03000509000000000000" pitchFamily="65" charset="-120"/>
                        <a:cs typeface="+mn-cs"/>
                      </a:endParaRPr>
                    </a:p>
                  </a:txBody>
                  <a:tcPr marL="91405" marR="91405" marT="45738" marB="4573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p:sp>
        <p:nvSpPr>
          <p:cNvPr id="11270" name="Line 14"/>
          <p:cNvSpPr>
            <a:spLocks noChangeShapeType="1"/>
          </p:cNvSpPr>
          <p:nvPr/>
        </p:nvSpPr>
        <p:spPr bwMode="auto">
          <a:xfrm>
            <a:off x="2663825" y="103188"/>
            <a:ext cx="0" cy="1373187"/>
          </a:xfrm>
          <a:prstGeom prst="line">
            <a:avLst/>
          </a:prstGeom>
          <a:noFill/>
          <a:ln w="38100">
            <a:solidFill>
              <a:schemeClr val="tx1"/>
            </a:solidFill>
            <a:round/>
            <a:headEnd/>
            <a:tailEnd/>
          </a:ln>
          <a:extLst>
            <a:ext uri="{909E8E84-426E-40DD-AFC4-6F175D3DCCD1}">
              <a14:hiddenFill xmlns="" xmlns:a14="http://schemas.microsoft.com/office/drawing/2010/main">
                <a:noFill/>
              </a14:hiddenFill>
            </a:ext>
          </a:extLst>
        </p:spPr>
        <p:txBody>
          <a:bodyPr/>
          <a:lstStyle/>
          <a:p>
            <a:endParaRPr lang="zh-TW" altLang="en-US"/>
          </a:p>
        </p:txBody>
      </p:sp>
      <p:sp>
        <p:nvSpPr>
          <p:cNvPr id="4" name="文字方塊 3"/>
          <p:cNvSpPr txBox="1"/>
          <p:nvPr/>
        </p:nvSpPr>
        <p:spPr>
          <a:xfrm>
            <a:off x="360115" y="2420888"/>
            <a:ext cx="10153128" cy="3877985"/>
          </a:xfrm>
          <a:prstGeom prst="rect">
            <a:avLst/>
          </a:prstGeom>
          <a:noFill/>
        </p:spPr>
        <p:txBody>
          <a:bodyPr wrap="square" rtlCol="0">
            <a:spAutoFit/>
          </a:bodyPr>
          <a:lstStyle/>
          <a:p>
            <a:pPr marL="285750" indent="-285750">
              <a:lnSpc>
                <a:spcPct val="150000"/>
              </a:lnSpc>
              <a:buFont typeface="Wingdings" panose="05000000000000000000" pitchFamily="2" charset="2"/>
              <a:buChar char="u"/>
            </a:pPr>
            <a:r>
              <a:rPr lang="zh-TW" altLang="en-US" sz="3600" dirty="0" smtClean="0">
                <a:solidFill>
                  <a:srgbClr val="3333FF"/>
                </a:solidFill>
                <a:latin typeface="標楷體" pitchFamily="65" charset="-120"/>
                <a:ea typeface="標楷體" pitchFamily="65" charset="-120"/>
              </a:rPr>
              <a:t>計畫執行成果報告：</a:t>
            </a:r>
          </a:p>
          <a:p>
            <a:pPr indent="355600">
              <a:lnSpc>
                <a:spcPct val="150000"/>
              </a:lnSpc>
            </a:pPr>
            <a:r>
              <a:rPr lang="en-US" altLang="zh-TW" sz="3200" dirty="0" smtClean="0">
                <a:latin typeface="標楷體" pitchFamily="65" charset="-120"/>
                <a:ea typeface="標楷體" pitchFamily="65" charset="-120"/>
              </a:rPr>
              <a:t>(</a:t>
            </a:r>
            <a:r>
              <a:rPr lang="zh-TW" altLang="en-US" sz="3200" dirty="0" smtClean="0">
                <a:latin typeface="標楷體" pitchFamily="65" charset="-120"/>
                <a:ea typeface="標楷體" pitchFamily="65" charset="-120"/>
              </a:rPr>
              <a:t>一</a:t>
            </a:r>
            <a:r>
              <a:rPr lang="en-US" altLang="zh-TW" sz="3200" dirty="0" smtClean="0">
                <a:latin typeface="標楷體" pitchFamily="65" charset="-120"/>
                <a:ea typeface="標楷體" pitchFamily="65" charset="-120"/>
              </a:rPr>
              <a:t>)</a:t>
            </a:r>
            <a:r>
              <a:rPr lang="zh-TW" altLang="en-US" sz="3200" dirty="0" smtClean="0">
                <a:latin typeface="標楷體" pitchFamily="65" charset="-120"/>
                <a:ea typeface="標楷體" pitchFamily="65" charset="-120"/>
              </a:rPr>
              <a:t>期中執行報告</a:t>
            </a:r>
            <a:r>
              <a:rPr lang="en-US" altLang="zh-TW" sz="3200" dirty="0" smtClean="0">
                <a:latin typeface="標楷體" pitchFamily="65" charset="-120"/>
                <a:ea typeface="標楷體" pitchFamily="65" charset="-120"/>
              </a:rPr>
              <a:t>:</a:t>
            </a:r>
            <a:r>
              <a:rPr lang="zh-TW" altLang="en-US" sz="3200" dirty="0" smtClean="0">
                <a:latin typeface="標楷體" pitchFamily="65" charset="-120"/>
                <a:ea typeface="標楷體" pitchFamily="65" charset="-120"/>
              </a:rPr>
              <a:t> 經費執行、或課程規畫調整進度</a:t>
            </a:r>
            <a:r>
              <a:rPr lang="en-US" altLang="zh-TW" sz="3200" dirty="0" smtClean="0">
                <a:latin typeface="標楷體" pitchFamily="65" charset="-120"/>
                <a:ea typeface="標楷體" pitchFamily="65" charset="-120"/>
              </a:rPr>
              <a:t>  </a:t>
            </a:r>
            <a:br>
              <a:rPr lang="en-US" altLang="zh-TW" sz="3200" dirty="0" smtClean="0">
                <a:latin typeface="標楷體" pitchFamily="65" charset="-120"/>
                <a:ea typeface="標楷體" pitchFamily="65" charset="-120"/>
              </a:rPr>
            </a:br>
            <a:r>
              <a:rPr lang="en-US" altLang="zh-TW" sz="3200" dirty="0" smtClean="0">
                <a:latin typeface="標楷體" pitchFamily="65" charset="-120"/>
                <a:ea typeface="標楷體" pitchFamily="65" charset="-120"/>
              </a:rPr>
              <a:t>      </a:t>
            </a:r>
            <a:r>
              <a:rPr lang="zh-TW" altLang="en-US" sz="3200" dirty="0" smtClean="0">
                <a:latin typeface="標楷體" pitchFamily="65" charset="-120"/>
                <a:ea typeface="標楷體" pitchFamily="65" charset="-120"/>
              </a:rPr>
              <a:t>、學生學習成效檢核情形、及各類報表等</a:t>
            </a:r>
          </a:p>
          <a:p>
            <a:pPr indent="355600">
              <a:lnSpc>
                <a:spcPct val="150000"/>
              </a:lnSpc>
            </a:pPr>
            <a:r>
              <a:rPr lang="en-US" altLang="zh-TW" sz="3200" dirty="0" smtClean="0">
                <a:latin typeface="標楷體" pitchFamily="65" charset="-120"/>
                <a:ea typeface="標楷體" pitchFamily="65" charset="-120"/>
              </a:rPr>
              <a:t>(</a:t>
            </a:r>
            <a:r>
              <a:rPr lang="zh-TW" altLang="en-US" sz="3200" dirty="0" smtClean="0">
                <a:latin typeface="標楷體" pitchFamily="65" charset="-120"/>
                <a:ea typeface="標楷體" pitchFamily="65" charset="-120"/>
              </a:rPr>
              <a:t>二</a:t>
            </a:r>
            <a:r>
              <a:rPr lang="en-US" altLang="zh-TW" sz="3200" dirty="0" smtClean="0">
                <a:latin typeface="標楷體" pitchFamily="65" charset="-120"/>
                <a:ea typeface="標楷體" pitchFamily="65" charset="-120"/>
              </a:rPr>
              <a:t>)</a:t>
            </a:r>
            <a:r>
              <a:rPr lang="zh-TW" altLang="en-US" sz="3200" dirty="0" smtClean="0">
                <a:latin typeface="標楷體" pitchFamily="65" charset="-120"/>
                <a:ea typeface="標楷體" pitchFamily="65" charset="-120"/>
              </a:rPr>
              <a:t>學年度成果報告</a:t>
            </a:r>
            <a:endParaRPr lang="en-US" altLang="zh-TW" sz="3200" dirty="0" smtClean="0">
              <a:latin typeface="標楷體" pitchFamily="65" charset="-120"/>
              <a:ea typeface="標楷體" pitchFamily="65" charset="-120"/>
            </a:endParaRPr>
          </a:p>
          <a:p>
            <a:pPr indent="355600">
              <a:lnSpc>
                <a:spcPct val="150000"/>
              </a:lnSpc>
            </a:pPr>
            <a:r>
              <a:rPr lang="en-US" altLang="zh-TW" sz="3200" dirty="0" smtClean="0">
                <a:latin typeface="標楷體" pitchFamily="65" charset="-120"/>
                <a:ea typeface="標楷體" pitchFamily="65" charset="-120"/>
              </a:rPr>
              <a:t>(</a:t>
            </a:r>
            <a:r>
              <a:rPr lang="zh-TW" altLang="en-US" sz="3200" dirty="0" smtClean="0">
                <a:latin typeface="標楷體" pitchFamily="65" charset="-120"/>
                <a:ea typeface="標楷體" pitchFamily="65" charset="-120"/>
              </a:rPr>
              <a:t>三</a:t>
            </a:r>
            <a:r>
              <a:rPr lang="en-US" altLang="zh-TW" sz="3200" dirty="0" smtClean="0">
                <a:latin typeface="標楷體" pitchFamily="65" charset="-120"/>
                <a:ea typeface="標楷體" pitchFamily="65" charset="-120"/>
              </a:rPr>
              <a:t>)</a:t>
            </a:r>
            <a:r>
              <a:rPr lang="zh-TW" altLang="en-US" sz="3200" dirty="0" smtClean="0">
                <a:latin typeface="標楷體" pitchFamily="65" charset="-120"/>
                <a:ea typeface="標楷體" pitchFamily="65" charset="-120"/>
              </a:rPr>
              <a:t>視需要配合教育部辦理實地訪視</a:t>
            </a:r>
          </a:p>
        </p:txBody>
      </p:sp>
      <p:pic>
        <p:nvPicPr>
          <p:cNvPr id="9" name="Picture 10"/>
          <p:cNvPicPr>
            <a:picLocks noChangeAspect="1" noChangeArrowheads="1"/>
          </p:cNvPicPr>
          <p:nvPr/>
        </p:nvPicPr>
        <p:blipFill>
          <a:blip r:embed="rId2" cstate="print">
            <a:clrChange>
              <a:clrFrom>
                <a:srgbClr val="FFFEFA"/>
              </a:clrFrom>
              <a:clrTo>
                <a:srgbClr val="FFFEFA">
                  <a:alpha val="0"/>
                </a:srgbClr>
              </a:clrTo>
            </a:clrChange>
            <a:extLst>
              <a:ext uri="{28A0092B-C50C-407E-A947-70E740481C1C}">
                <a14:useLocalDpi xmlns="" xmlns:a14="http://schemas.microsoft.com/office/drawing/2010/main" val="0"/>
              </a:ext>
            </a:extLst>
          </a:blip>
          <a:srcRect/>
          <a:stretch>
            <a:fillRect/>
          </a:stretch>
        </p:blipFill>
        <p:spPr bwMode="auto">
          <a:xfrm>
            <a:off x="8556120" y="404664"/>
            <a:ext cx="1773238" cy="11842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8" name="投影片編號版面配置區 7"/>
          <p:cNvSpPr>
            <a:spLocks noGrp="1"/>
          </p:cNvSpPr>
          <p:nvPr>
            <p:ph type="sldNum" sz="quarter" idx="12"/>
          </p:nvPr>
        </p:nvSpPr>
        <p:spPr/>
        <p:txBody>
          <a:bodyPr/>
          <a:lstStyle/>
          <a:p>
            <a:fld id="{74EF4FA5-3ACF-4466-B5A8-2110E529564F}" type="slidenum">
              <a:rPr lang="en-US" altLang="zh-TW" smtClean="0"/>
              <a:pPr/>
              <a:t>10</a:t>
            </a:fld>
            <a:endParaRPr lang="en-US" altLang="zh-TW" dirty="0"/>
          </a:p>
        </p:txBody>
      </p:sp>
    </p:spTree>
    <p:extLst>
      <p:ext uri="{BB962C8B-B14F-4D97-AF65-F5344CB8AC3E}">
        <p14:creationId xmlns="" xmlns:p14="http://schemas.microsoft.com/office/powerpoint/2010/main" val="291448269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p:cNvSpPr>
            <a:spLocks noGrp="1"/>
          </p:cNvSpPr>
          <p:nvPr>
            <p:ph type="sldNum" sz="quarter" idx="12"/>
          </p:nvPr>
        </p:nvSpPr>
        <p:spPr/>
        <p:txBody>
          <a:bodyPr/>
          <a:lstStyle/>
          <a:p>
            <a:fld id="{74EF4FA5-3ACF-4466-B5A8-2110E529564F}" type="slidenum">
              <a:rPr lang="en-US" altLang="zh-TW" smtClean="0"/>
              <a:pPr/>
              <a:t>11</a:t>
            </a:fld>
            <a:endParaRPr lang="en-US" altLang="zh-TW" dirty="0"/>
          </a:p>
        </p:txBody>
      </p:sp>
      <p:sp>
        <p:nvSpPr>
          <p:cNvPr id="3" name="文字方塊 2"/>
          <p:cNvSpPr txBox="1"/>
          <p:nvPr/>
        </p:nvSpPr>
        <p:spPr>
          <a:xfrm>
            <a:off x="1581308" y="2310852"/>
            <a:ext cx="7655442" cy="2585323"/>
          </a:xfrm>
          <a:prstGeom prst="rect">
            <a:avLst/>
          </a:prstGeom>
          <a:noFill/>
        </p:spPr>
        <p:txBody>
          <a:bodyPr wrap="square" rtlCol="0">
            <a:spAutoFit/>
          </a:bodyPr>
          <a:lstStyle/>
          <a:p>
            <a:pPr lvl="0"/>
            <a:r>
              <a:rPr lang="zh-TW" altLang="en-US" sz="3600" dirty="0" smtClean="0">
                <a:solidFill>
                  <a:srgbClr val="3333FF"/>
                </a:solidFill>
                <a:latin typeface="標楷體" panose="03000509000000000000" pitchFamily="65" charset="-120"/>
                <a:ea typeface="標楷體" panose="03000509000000000000" pitchFamily="65" charset="-120"/>
              </a:rPr>
              <a:t>預計申請</a:t>
            </a:r>
            <a:r>
              <a:rPr lang="zh-TW" altLang="zh-TW" sz="3600" dirty="0" smtClean="0">
                <a:solidFill>
                  <a:srgbClr val="3333FF"/>
                </a:solidFill>
                <a:latin typeface="標楷體" panose="03000509000000000000" pitchFamily="65" charset="-120"/>
                <a:ea typeface="標楷體" panose="03000509000000000000" pitchFamily="65" charset="-120"/>
              </a:rPr>
              <a:t>教育部</a:t>
            </a:r>
            <a:r>
              <a:rPr lang="en-US" altLang="zh-TW" sz="3600" dirty="0">
                <a:solidFill>
                  <a:srgbClr val="3333FF"/>
                </a:solidFill>
                <a:latin typeface="標楷體" panose="03000509000000000000" pitchFamily="65" charset="-120"/>
                <a:ea typeface="標楷體" panose="03000509000000000000" pitchFamily="65" charset="-120"/>
              </a:rPr>
              <a:t>105</a:t>
            </a:r>
            <a:r>
              <a:rPr lang="zh-TW" altLang="zh-TW" sz="3600" dirty="0">
                <a:solidFill>
                  <a:srgbClr val="3333FF"/>
                </a:solidFill>
                <a:latin typeface="標楷體" panose="03000509000000000000" pitchFamily="65" charset="-120"/>
                <a:ea typeface="標楷體" panose="03000509000000000000" pitchFamily="65" charset="-120"/>
              </a:rPr>
              <a:t>學年度「產學合作培育研發菁英計畫</a:t>
            </a:r>
            <a:r>
              <a:rPr lang="zh-TW" altLang="zh-TW" sz="3600" dirty="0" smtClean="0">
                <a:solidFill>
                  <a:srgbClr val="3333FF"/>
                </a:solidFill>
                <a:latin typeface="標楷體" panose="03000509000000000000" pitchFamily="65" charset="-120"/>
                <a:ea typeface="標楷體" panose="03000509000000000000" pitchFamily="65" charset="-120"/>
              </a:rPr>
              <a:t>」申請</a:t>
            </a:r>
            <a:r>
              <a:rPr lang="zh-TW" altLang="en-US" sz="3600" dirty="0">
                <a:solidFill>
                  <a:srgbClr val="3333FF"/>
                </a:solidFill>
                <a:latin typeface="標楷體" panose="03000509000000000000" pitchFamily="65" charset="-120"/>
                <a:ea typeface="標楷體" panose="03000509000000000000" pitchFamily="65" charset="-120"/>
              </a:rPr>
              <a:t>者</a:t>
            </a:r>
            <a:r>
              <a:rPr lang="zh-TW" altLang="zh-TW" sz="3600" dirty="0" smtClean="0">
                <a:solidFill>
                  <a:srgbClr val="3333FF"/>
                </a:solidFill>
                <a:latin typeface="標楷體" panose="03000509000000000000" pitchFamily="65" charset="-120"/>
                <a:ea typeface="標楷體" panose="03000509000000000000" pitchFamily="65" charset="-120"/>
              </a:rPr>
              <a:t>，</a:t>
            </a:r>
            <a:r>
              <a:rPr lang="zh-TW" altLang="zh-TW" sz="3600" u="sng" dirty="0">
                <a:solidFill>
                  <a:srgbClr val="FF0000"/>
                </a:solidFill>
                <a:latin typeface="標楷體" panose="03000509000000000000" pitchFamily="65" charset="-120"/>
                <a:ea typeface="標楷體" panose="03000509000000000000" pitchFamily="65" charset="-120"/>
              </a:rPr>
              <a:t>請於</a:t>
            </a:r>
            <a:r>
              <a:rPr lang="en-US" altLang="zh-TW" sz="3600" u="sng" dirty="0">
                <a:solidFill>
                  <a:srgbClr val="FF0000"/>
                </a:solidFill>
                <a:latin typeface="標楷體" panose="03000509000000000000" pitchFamily="65" charset="-120"/>
                <a:ea typeface="標楷體" panose="03000509000000000000" pitchFamily="65" charset="-120"/>
              </a:rPr>
              <a:t>4</a:t>
            </a:r>
            <a:r>
              <a:rPr lang="zh-TW" altLang="zh-TW" sz="3600" u="sng" dirty="0">
                <a:solidFill>
                  <a:srgbClr val="FF0000"/>
                </a:solidFill>
                <a:latin typeface="標楷體" panose="03000509000000000000" pitchFamily="65" charset="-120"/>
                <a:ea typeface="標楷體" panose="03000509000000000000" pitchFamily="65" charset="-120"/>
              </a:rPr>
              <a:t>月</a:t>
            </a:r>
            <a:r>
              <a:rPr lang="en-US" altLang="zh-TW" sz="3600" u="sng" dirty="0">
                <a:solidFill>
                  <a:srgbClr val="FF0000"/>
                </a:solidFill>
                <a:latin typeface="標楷體" panose="03000509000000000000" pitchFamily="65" charset="-120"/>
                <a:ea typeface="標楷體" panose="03000509000000000000" pitchFamily="65" charset="-120"/>
              </a:rPr>
              <a:t>30</a:t>
            </a:r>
            <a:r>
              <a:rPr lang="zh-TW" altLang="zh-TW" sz="3600" u="sng" dirty="0">
                <a:solidFill>
                  <a:srgbClr val="FF0000"/>
                </a:solidFill>
                <a:latin typeface="標楷體" panose="03000509000000000000" pitchFamily="65" charset="-120"/>
                <a:ea typeface="標楷體" panose="03000509000000000000" pitchFamily="65" charset="-120"/>
              </a:rPr>
              <a:t>日前送課務組</a:t>
            </a:r>
            <a:r>
              <a:rPr lang="zh-TW" altLang="zh-TW" sz="3600" dirty="0">
                <a:solidFill>
                  <a:srgbClr val="3333FF"/>
                </a:solidFill>
                <a:latin typeface="標楷體" panose="03000509000000000000" pitchFamily="65" charset="-120"/>
                <a:ea typeface="標楷體" panose="03000509000000000000" pitchFamily="65" charset="-120"/>
              </a:rPr>
              <a:t>，以便向教育部提出申請。</a:t>
            </a:r>
            <a:endParaRPr lang="zh-TW" altLang="en-US" sz="3600" dirty="0">
              <a:solidFill>
                <a:srgbClr val="3333FF"/>
              </a:solidFill>
              <a:latin typeface="標楷體" panose="03000509000000000000" pitchFamily="65" charset="-120"/>
              <a:ea typeface="標楷體" panose="03000509000000000000" pitchFamily="65" charset="-120"/>
            </a:endParaRPr>
          </a:p>
          <a:p>
            <a:endParaRPr lang="zh-TW" altLang="en-US" dirty="0"/>
          </a:p>
        </p:txBody>
      </p:sp>
      <p:graphicFrame>
        <p:nvGraphicFramePr>
          <p:cNvPr id="4" name="表格 3"/>
          <p:cNvGraphicFramePr>
            <a:graphicFrameLocks noGrp="1"/>
          </p:cNvGraphicFramePr>
          <p:nvPr>
            <p:extLst>
              <p:ext uri="{D42A27DB-BD31-4B8C-83A1-F6EECF244321}">
                <p14:modId xmlns="" xmlns:p14="http://schemas.microsoft.com/office/powerpoint/2010/main" val="4017583530"/>
              </p:ext>
            </p:extLst>
          </p:nvPr>
        </p:nvGraphicFramePr>
        <p:xfrm>
          <a:off x="7934" y="7938"/>
          <a:ext cx="7120932" cy="1616075"/>
        </p:xfrm>
        <a:graphic>
          <a:graphicData uri="http://schemas.openxmlformats.org/drawingml/2006/table">
            <a:tbl>
              <a:tblPr firstRow="1" bandRow="1">
                <a:tableStyleId>{5C22544A-7EE6-4342-B048-85BDC9FD1C3A}</a:tableStyleId>
              </a:tblPr>
              <a:tblGrid>
                <a:gridCol w="3560466"/>
                <a:gridCol w="3560466"/>
              </a:tblGrid>
              <a:tr h="1616075">
                <a:tc>
                  <a:txBody>
                    <a:bodyPr/>
                    <a:lstStyle/>
                    <a:p>
                      <a:r>
                        <a:rPr lang="en-US" altLang="zh-TW" sz="10000" b="1" kern="1200" dirty="0" smtClean="0">
                          <a:solidFill>
                            <a:schemeClr val="tx1"/>
                          </a:solidFill>
                          <a:latin typeface="+mn-lt"/>
                          <a:ea typeface="+mn-ea"/>
                          <a:cs typeface="+mn-cs"/>
                        </a:rPr>
                        <a:t>6</a:t>
                      </a:r>
                      <a:endParaRPr lang="zh-TW" altLang="en-US" sz="10000" b="1" kern="1200" dirty="0">
                        <a:solidFill>
                          <a:schemeClr val="tx1"/>
                        </a:solidFill>
                        <a:latin typeface="+mn-lt"/>
                        <a:ea typeface="+mn-ea"/>
                        <a:cs typeface="+mn-cs"/>
                      </a:endParaRPr>
                    </a:p>
                  </a:txBody>
                  <a:tcPr marL="91405" marR="91405" marT="45738" marB="4573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zh-TW" altLang="en-US" sz="4000" b="1" kern="1200" smtClean="0">
                          <a:solidFill>
                            <a:schemeClr val="tx1"/>
                          </a:solidFill>
                          <a:latin typeface="標楷體" panose="03000509000000000000" pitchFamily="65" charset="-120"/>
                          <a:ea typeface="標楷體" panose="03000509000000000000" pitchFamily="65" charset="-120"/>
                          <a:cs typeface="+mn-cs"/>
                        </a:rPr>
                        <a:t>校內申請期限</a:t>
                      </a:r>
                      <a:endParaRPr kumimoji="1" lang="zh-TW" altLang="en-US" sz="4000" b="1" kern="1200" dirty="0">
                        <a:solidFill>
                          <a:schemeClr val="tx1"/>
                        </a:solidFill>
                        <a:latin typeface="標楷體" panose="03000509000000000000" pitchFamily="65" charset="-120"/>
                        <a:ea typeface="標楷體" panose="03000509000000000000" pitchFamily="65" charset="-120"/>
                        <a:cs typeface="+mn-cs"/>
                      </a:endParaRPr>
                    </a:p>
                  </a:txBody>
                  <a:tcPr marL="91405" marR="91405" marT="45738" marB="4573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p:sp>
        <p:nvSpPr>
          <p:cNvPr id="5" name="Line 14"/>
          <p:cNvSpPr>
            <a:spLocks noChangeShapeType="1"/>
          </p:cNvSpPr>
          <p:nvPr/>
        </p:nvSpPr>
        <p:spPr bwMode="auto">
          <a:xfrm>
            <a:off x="2826171" y="121187"/>
            <a:ext cx="0" cy="1373187"/>
          </a:xfrm>
          <a:prstGeom prst="line">
            <a:avLst/>
          </a:prstGeom>
          <a:noFill/>
          <a:ln w="38100">
            <a:solidFill>
              <a:schemeClr val="tx1"/>
            </a:solidFill>
            <a:round/>
            <a:headEnd/>
            <a:tailEnd/>
          </a:ln>
          <a:extLst>
            <a:ext uri="{909E8E84-426E-40DD-AFC4-6F175D3DCCD1}">
              <a14:hiddenFill xmlns="" xmlns:a14="http://schemas.microsoft.com/office/drawing/2010/main">
                <a:noFill/>
              </a14:hiddenFill>
            </a:ext>
          </a:extLst>
        </p:spPr>
        <p:txBody>
          <a:bodyPr/>
          <a:lstStyle/>
          <a:p>
            <a:endParaRPr lang="zh-TW" altLang="en-US"/>
          </a:p>
        </p:txBody>
      </p:sp>
    </p:spTree>
    <p:extLst>
      <p:ext uri="{BB962C8B-B14F-4D97-AF65-F5344CB8AC3E}">
        <p14:creationId xmlns="" xmlns:p14="http://schemas.microsoft.com/office/powerpoint/2010/main" val="10480127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8"/>
          <p:cNvSpPr>
            <a:spLocks noChangeArrowheads="1"/>
          </p:cNvSpPr>
          <p:nvPr/>
        </p:nvSpPr>
        <p:spPr bwMode="auto">
          <a:xfrm>
            <a:off x="864171" y="2636912"/>
            <a:ext cx="8784976" cy="258532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kumimoji="1" b="1">
                <a:solidFill>
                  <a:schemeClr val="tx1"/>
                </a:solidFill>
                <a:latin typeface="Arial" panose="020B0604020202020204" pitchFamily="34" charset="0"/>
                <a:ea typeface="新細明體" panose="02020500000000000000" pitchFamily="18" charset="-120"/>
              </a:defRPr>
            </a:lvl1pPr>
            <a:lvl2pPr marL="742950" indent="-285750">
              <a:defRPr kumimoji="1" b="1">
                <a:solidFill>
                  <a:schemeClr val="tx1"/>
                </a:solidFill>
                <a:latin typeface="Arial" panose="020B0604020202020204" pitchFamily="34" charset="0"/>
                <a:ea typeface="新細明體" panose="02020500000000000000" pitchFamily="18" charset="-120"/>
              </a:defRPr>
            </a:lvl2pPr>
            <a:lvl3pPr marL="1143000" indent="-228600">
              <a:defRPr kumimoji="1" b="1">
                <a:solidFill>
                  <a:schemeClr val="tx1"/>
                </a:solidFill>
                <a:latin typeface="Arial" panose="020B0604020202020204" pitchFamily="34" charset="0"/>
                <a:ea typeface="新細明體" panose="02020500000000000000" pitchFamily="18" charset="-120"/>
              </a:defRPr>
            </a:lvl3pPr>
            <a:lvl4pPr marL="1600200" indent="-228600">
              <a:defRPr kumimoji="1" b="1">
                <a:solidFill>
                  <a:schemeClr val="tx1"/>
                </a:solidFill>
                <a:latin typeface="Arial" panose="020B0604020202020204" pitchFamily="34" charset="0"/>
                <a:ea typeface="新細明體" panose="02020500000000000000" pitchFamily="18" charset="-120"/>
              </a:defRPr>
            </a:lvl4pPr>
            <a:lvl5pPr marL="2057400" indent="-228600">
              <a:defRPr kumimoji="1" b="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b="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b="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b="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b="1">
                <a:solidFill>
                  <a:schemeClr val="tx1"/>
                </a:solidFill>
                <a:latin typeface="Arial" panose="020B0604020202020204" pitchFamily="34" charset="0"/>
                <a:ea typeface="新細明體" panose="02020500000000000000" pitchFamily="18" charset="-120"/>
              </a:defRPr>
            </a:lvl9pPr>
          </a:lstStyle>
          <a:p>
            <a:pPr algn="ctr" eaLnBrk="1" hangingPunct="1">
              <a:lnSpc>
                <a:spcPct val="150000"/>
              </a:lnSpc>
            </a:pPr>
            <a:r>
              <a:rPr kumimoji="0" lang="zh-TW" altLang="en-US" sz="5400" dirty="0" smtClean="0">
                <a:latin typeface="標楷體" panose="03000509000000000000" pitchFamily="65" charset="-120"/>
                <a:ea typeface="標楷體" panose="03000509000000000000" pitchFamily="65" charset="-120"/>
              </a:rPr>
              <a:t>簡報完畢</a:t>
            </a:r>
            <a:endParaRPr kumimoji="0" lang="en-US" altLang="zh-TW" sz="5400" dirty="0" smtClean="0">
              <a:latin typeface="標楷體" panose="03000509000000000000" pitchFamily="65" charset="-120"/>
              <a:ea typeface="標楷體" panose="03000509000000000000" pitchFamily="65" charset="-120"/>
            </a:endParaRPr>
          </a:p>
          <a:p>
            <a:pPr algn="ctr" eaLnBrk="1" hangingPunct="1">
              <a:lnSpc>
                <a:spcPct val="150000"/>
              </a:lnSpc>
            </a:pPr>
            <a:r>
              <a:rPr kumimoji="0" lang="en-US" altLang="zh-TW" sz="5400" dirty="0" smtClean="0">
                <a:latin typeface="標楷體" panose="03000509000000000000" pitchFamily="65" charset="-120"/>
                <a:ea typeface="標楷體" panose="03000509000000000000" pitchFamily="65" charset="-120"/>
              </a:rPr>
              <a:t>~</a:t>
            </a:r>
            <a:r>
              <a:rPr kumimoji="0" lang="zh-TW" altLang="en-US" sz="5400" dirty="0" smtClean="0">
                <a:latin typeface="標楷體" panose="03000509000000000000" pitchFamily="65" charset="-120"/>
                <a:ea typeface="標楷體" panose="03000509000000000000" pitchFamily="65" charset="-120"/>
              </a:rPr>
              <a:t>謝謝聆聽</a:t>
            </a:r>
            <a:r>
              <a:rPr kumimoji="0" lang="en-US" altLang="zh-TW" sz="5400" dirty="0" smtClean="0">
                <a:latin typeface="標楷體" panose="03000509000000000000" pitchFamily="65" charset="-120"/>
                <a:ea typeface="標楷體" panose="03000509000000000000" pitchFamily="65" charset="-120"/>
              </a:rPr>
              <a:t>~</a:t>
            </a:r>
          </a:p>
        </p:txBody>
      </p:sp>
      <p:sp>
        <p:nvSpPr>
          <p:cNvPr id="8" name="投影片編號版面配置區 7"/>
          <p:cNvSpPr>
            <a:spLocks noGrp="1"/>
          </p:cNvSpPr>
          <p:nvPr>
            <p:ph type="sldNum" sz="quarter" idx="12"/>
          </p:nvPr>
        </p:nvSpPr>
        <p:spPr/>
        <p:txBody>
          <a:bodyPr/>
          <a:lstStyle/>
          <a:p>
            <a:fld id="{74EF4FA5-3ACF-4466-B5A8-2110E529564F}" type="slidenum">
              <a:rPr lang="en-US" altLang="zh-TW" smtClean="0"/>
              <a:pPr/>
              <a:t>12</a:t>
            </a:fld>
            <a:endParaRPr lang="en-US" altLang="zh-TW"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8"/>
          <p:cNvSpPr>
            <a:spLocks noChangeArrowheads="1"/>
          </p:cNvSpPr>
          <p:nvPr/>
        </p:nvSpPr>
        <p:spPr bwMode="auto">
          <a:xfrm>
            <a:off x="203200" y="2636912"/>
            <a:ext cx="10231120" cy="300082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kumimoji="1" b="1">
                <a:solidFill>
                  <a:schemeClr val="tx1"/>
                </a:solidFill>
                <a:latin typeface="Arial" panose="020B0604020202020204" pitchFamily="34" charset="0"/>
                <a:ea typeface="新細明體" panose="02020500000000000000" pitchFamily="18" charset="-120"/>
              </a:defRPr>
            </a:lvl1pPr>
            <a:lvl2pPr marL="742950" indent="-285750">
              <a:defRPr kumimoji="1" b="1">
                <a:solidFill>
                  <a:schemeClr val="tx1"/>
                </a:solidFill>
                <a:latin typeface="Arial" panose="020B0604020202020204" pitchFamily="34" charset="0"/>
                <a:ea typeface="新細明體" panose="02020500000000000000" pitchFamily="18" charset="-120"/>
              </a:defRPr>
            </a:lvl2pPr>
            <a:lvl3pPr marL="1143000" indent="-228600">
              <a:defRPr kumimoji="1" b="1">
                <a:solidFill>
                  <a:schemeClr val="tx1"/>
                </a:solidFill>
                <a:latin typeface="Arial" panose="020B0604020202020204" pitchFamily="34" charset="0"/>
                <a:ea typeface="新細明體" panose="02020500000000000000" pitchFamily="18" charset="-120"/>
              </a:defRPr>
            </a:lvl3pPr>
            <a:lvl4pPr marL="1600200" indent="-228600">
              <a:defRPr kumimoji="1" b="1">
                <a:solidFill>
                  <a:schemeClr val="tx1"/>
                </a:solidFill>
                <a:latin typeface="Arial" panose="020B0604020202020204" pitchFamily="34" charset="0"/>
                <a:ea typeface="新細明體" panose="02020500000000000000" pitchFamily="18" charset="-120"/>
              </a:defRPr>
            </a:lvl4pPr>
            <a:lvl5pPr marL="2057400" indent="-228600">
              <a:defRPr kumimoji="1" b="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b="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b="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b="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b="1">
                <a:solidFill>
                  <a:schemeClr val="tx1"/>
                </a:solidFill>
                <a:latin typeface="Arial" panose="020B0604020202020204" pitchFamily="34" charset="0"/>
                <a:ea typeface="新細明體" panose="02020500000000000000" pitchFamily="18" charset="-120"/>
              </a:defRPr>
            </a:lvl9pPr>
          </a:lstStyle>
          <a:p>
            <a:pPr algn="ctr" eaLnBrk="1" hangingPunct="1">
              <a:lnSpc>
                <a:spcPct val="150000"/>
              </a:lnSpc>
            </a:pPr>
            <a:r>
              <a:rPr kumimoji="0" lang="en-US" altLang="zh-TW" sz="5400" dirty="0" smtClean="0">
                <a:latin typeface="標楷體" panose="03000509000000000000" pitchFamily="65" charset="-120"/>
                <a:ea typeface="標楷體" panose="03000509000000000000" pitchFamily="65" charset="-120"/>
              </a:rPr>
              <a:t>~</a:t>
            </a:r>
            <a:r>
              <a:rPr kumimoji="0" lang="zh-TW" altLang="en-US" sz="5400" dirty="0" smtClean="0">
                <a:latin typeface="標楷體" panose="03000509000000000000" pitchFamily="65" charset="-120"/>
                <a:ea typeface="標楷體" panose="03000509000000000000" pitchFamily="65" charset="-120"/>
              </a:rPr>
              <a:t>經驗分享</a:t>
            </a:r>
            <a:r>
              <a:rPr kumimoji="0" lang="en-US" altLang="zh-TW" sz="5400" dirty="0" smtClean="0">
                <a:latin typeface="標楷體" panose="03000509000000000000" pitchFamily="65" charset="-120"/>
                <a:ea typeface="標楷體" panose="03000509000000000000" pitchFamily="65" charset="-120"/>
              </a:rPr>
              <a:t>~</a:t>
            </a:r>
          </a:p>
          <a:p>
            <a:pPr algn="ctr" eaLnBrk="1" hangingPunct="1">
              <a:lnSpc>
                <a:spcPct val="150000"/>
              </a:lnSpc>
            </a:pPr>
            <a:r>
              <a:rPr kumimoji="0" lang="en-US" altLang="zh-TW" sz="3600" i="1" dirty="0" smtClean="0">
                <a:solidFill>
                  <a:srgbClr val="FF0000"/>
                </a:solidFill>
                <a:latin typeface="標楷體" panose="03000509000000000000" pitchFamily="65" charset="-120"/>
                <a:ea typeface="標楷體" panose="03000509000000000000" pitchFamily="65" charset="-120"/>
              </a:rPr>
              <a:t>103</a:t>
            </a:r>
            <a:r>
              <a:rPr kumimoji="0" lang="zh-TW" altLang="en-US" sz="3600" i="1" dirty="0" smtClean="0">
                <a:solidFill>
                  <a:srgbClr val="FF0000"/>
                </a:solidFill>
                <a:latin typeface="標楷體" panose="03000509000000000000" pitchFamily="65" charset="-120"/>
                <a:ea typeface="標楷體" panose="03000509000000000000" pitchFamily="65" charset="-120"/>
              </a:rPr>
              <a:t>學年度產學合作培育研發菁英計畫</a:t>
            </a:r>
            <a:r>
              <a:rPr kumimoji="0" lang="en-US" altLang="zh-TW" sz="3600" i="1" dirty="0" smtClean="0">
                <a:solidFill>
                  <a:srgbClr val="FF0000"/>
                </a:solidFill>
                <a:latin typeface="標楷體" panose="03000509000000000000" pitchFamily="65" charset="-120"/>
                <a:ea typeface="標楷體" panose="03000509000000000000" pitchFamily="65" charset="-120"/>
              </a:rPr>
              <a:t>/</a:t>
            </a:r>
            <a:r>
              <a:rPr kumimoji="0" lang="zh-TW" altLang="en-US" sz="3600" i="1" dirty="0" smtClean="0">
                <a:solidFill>
                  <a:srgbClr val="FF0000"/>
                </a:solidFill>
                <a:latin typeface="標楷體" panose="03000509000000000000" pitchFamily="65" charset="-120"/>
                <a:ea typeface="標楷體" panose="03000509000000000000" pitchFamily="65" charset="-120"/>
              </a:rPr>
              <a:t>材料學程計畫主持人 材料系林佳鋒教授 </a:t>
            </a:r>
            <a:endParaRPr kumimoji="0" lang="en-US" altLang="zh-TW" sz="3600" i="1" dirty="0" smtClean="0">
              <a:solidFill>
                <a:srgbClr val="FF0000"/>
              </a:solidFill>
              <a:latin typeface="標楷體" panose="03000509000000000000" pitchFamily="65" charset="-120"/>
              <a:ea typeface="標楷體" panose="03000509000000000000" pitchFamily="65" charset="-120"/>
            </a:endParaRPr>
          </a:p>
        </p:txBody>
      </p:sp>
      <p:sp>
        <p:nvSpPr>
          <p:cNvPr id="8" name="投影片編號版面配置區 7"/>
          <p:cNvSpPr>
            <a:spLocks noGrp="1"/>
          </p:cNvSpPr>
          <p:nvPr>
            <p:ph type="sldNum" sz="quarter" idx="12"/>
          </p:nvPr>
        </p:nvSpPr>
        <p:spPr/>
        <p:txBody>
          <a:bodyPr/>
          <a:lstStyle/>
          <a:p>
            <a:fld id="{74EF4FA5-3ACF-4466-B5A8-2110E529564F}" type="slidenum">
              <a:rPr lang="en-US" altLang="zh-TW" smtClean="0"/>
              <a:pPr/>
              <a:t>13</a:t>
            </a:fld>
            <a:endParaRPr lang="en-US" altLang="zh-TW"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投影片編號版面配置區 7"/>
          <p:cNvSpPr>
            <a:spLocks noGrp="1"/>
          </p:cNvSpPr>
          <p:nvPr>
            <p:ph type="sldNum" sz="quarter" idx="12"/>
          </p:nvPr>
        </p:nvSpPr>
        <p:spPr/>
        <p:txBody>
          <a:bodyPr/>
          <a:lstStyle/>
          <a:p>
            <a:fld id="{74EF4FA5-3ACF-4466-B5A8-2110E529564F}" type="slidenum">
              <a:rPr lang="en-US" altLang="zh-TW" smtClean="0"/>
              <a:pPr/>
              <a:t>14</a:t>
            </a:fld>
            <a:endParaRPr lang="en-US" altLang="zh-TW" dirty="0"/>
          </a:p>
        </p:txBody>
      </p:sp>
      <p:sp>
        <p:nvSpPr>
          <p:cNvPr id="4" name="矩形 3"/>
          <p:cNvSpPr/>
          <p:nvPr/>
        </p:nvSpPr>
        <p:spPr>
          <a:xfrm>
            <a:off x="2700338" y="2967335"/>
            <a:ext cx="5400675" cy="2585323"/>
          </a:xfrm>
          <a:prstGeom prst="rect">
            <a:avLst/>
          </a:prstGeom>
        </p:spPr>
        <p:txBody>
          <a:bodyPr>
            <a:spAutoFit/>
          </a:bodyPr>
          <a:lstStyle/>
          <a:p>
            <a:pPr algn="ctr" eaLnBrk="1" hangingPunct="1">
              <a:lnSpc>
                <a:spcPct val="150000"/>
              </a:lnSpc>
            </a:pPr>
            <a:r>
              <a:rPr kumimoji="0" lang="en-US" altLang="zh-TW" sz="5400" dirty="0" smtClean="0">
                <a:latin typeface="標楷體" panose="03000509000000000000" pitchFamily="65" charset="-120"/>
                <a:ea typeface="標楷體" panose="03000509000000000000" pitchFamily="65" charset="-120"/>
              </a:rPr>
              <a:t>Q&amp;A</a:t>
            </a:r>
          </a:p>
          <a:p>
            <a:pPr algn="ctr" eaLnBrk="1" hangingPunct="1">
              <a:lnSpc>
                <a:spcPct val="150000"/>
              </a:lnSpc>
            </a:pPr>
            <a:r>
              <a:rPr kumimoji="0" lang="zh-TW" altLang="en-US" sz="5400" dirty="0" smtClean="0">
                <a:latin typeface="標楷體" panose="03000509000000000000" pitchFamily="65" charset="-120"/>
                <a:ea typeface="標楷體" panose="03000509000000000000" pitchFamily="65" charset="-120"/>
              </a:rPr>
              <a:t>散會</a:t>
            </a:r>
            <a:endParaRPr kumimoji="0" lang="en-US" altLang="zh-TW" sz="5400" dirty="0" smtClean="0">
              <a:latin typeface="標楷體" panose="03000509000000000000" pitchFamily="65" charset="-120"/>
              <a:ea typeface="標楷體" panose="03000509000000000000" pitchFamily="65" charset="-120"/>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流線">
  <a:themeElements>
    <a:clrScheme name="流線">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流線">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流線">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佈景主題">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13058</TotalTime>
  <Words>1017</Words>
  <Application>Microsoft Office PowerPoint</Application>
  <PresentationFormat>自訂</PresentationFormat>
  <Paragraphs>114</Paragraphs>
  <Slides>15</Slides>
  <Notes>10</Notes>
  <HiddenSlides>0</HiddenSlides>
  <MMClips>0</MMClips>
  <ScaleCrop>false</ScaleCrop>
  <HeadingPairs>
    <vt:vector size="4" baseType="variant">
      <vt:variant>
        <vt:lpstr>佈景主題</vt:lpstr>
      </vt:variant>
      <vt:variant>
        <vt:i4>1</vt:i4>
      </vt:variant>
      <vt:variant>
        <vt:lpstr>投影片標題</vt:lpstr>
      </vt:variant>
      <vt:variant>
        <vt:i4>15</vt:i4>
      </vt:variant>
    </vt:vector>
  </HeadingPairs>
  <TitlesOfParts>
    <vt:vector size="16" baseType="lpstr">
      <vt:lpstr>流線</vt:lpstr>
      <vt:lpstr>投影片 0</vt:lpstr>
      <vt:lpstr>投影片 1</vt:lpstr>
      <vt:lpstr>投影片 2</vt:lpstr>
      <vt:lpstr>投影片 3</vt:lpstr>
      <vt:lpstr>投影片 4</vt:lpstr>
      <vt:lpstr>投影片 5</vt:lpstr>
      <vt:lpstr>投影片 6</vt:lpstr>
      <vt:lpstr>投影片 7</vt:lpstr>
      <vt:lpstr>投影片 8</vt:lpstr>
      <vt:lpstr>投影片 9</vt:lpstr>
      <vt:lpstr>投影片 10</vt:lpstr>
      <vt:lpstr>投影片 11</vt:lpstr>
      <vt:lpstr>投影片 12</vt:lpstr>
      <vt:lpstr>投影片 13</vt:lpstr>
      <vt:lpstr>投影片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90-92學年度 文藝術與應用類組大學評鑑       實踐大學</dc:title>
  <dc:creator>user</dc:creator>
  <cp:lastModifiedBy>ASUS</cp:lastModifiedBy>
  <cp:revision>1642</cp:revision>
  <cp:lastPrinted>2015-05-13T07:54:41Z</cp:lastPrinted>
  <dcterms:created xsi:type="dcterms:W3CDTF">2005-04-30T03:01:44Z</dcterms:created>
  <dcterms:modified xsi:type="dcterms:W3CDTF">2016-04-25T05:36:56Z</dcterms:modified>
</cp:coreProperties>
</file>